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Default Extension="svg" ContentType="image/svg+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Default Extension="wdp" ContentType="image/vnd.ms-photo"/>
  <Override PartName="/ppt/slideLayouts/slideLayout10.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handoutMasterIdLst>
    <p:handoutMasterId r:id="rId14"/>
  </p:handoutMasterIdLst>
  <p:sldIdLst>
    <p:sldId id="281" r:id="rId5"/>
    <p:sldId id="258" r:id="rId6"/>
    <p:sldId id="260" r:id="rId7"/>
    <p:sldId id="259" r:id="rId8"/>
    <p:sldId id="272" r:id="rId9"/>
    <p:sldId id="274" r:id="rId10"/>
    <p:sldId id="276"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989" autoAdjust="0"/>
    <p:restoredTop sz="94648" autoAdjust="0"/>
  </p:normalViewPr>
  <p:slideViewPr>
    <p:cSldViewPr snapToGrid="0">
      <p:cViewPr>
        <p:scale>
          <a:sx n="75" d="100"/>
          <a:sy n="75" d="100"/>
        </p:scale>
        <p:origin x="-498" y="-72"/>
      </p:cViewPr>
      <p:guideLst>
        <p:guide orient="horz" pos="2160"/>
        <p:guide pos="3840"/>
      </p:guideLst>
    </p:cSldViewPr>
  </p:slideViewPr>
  <p:outlineViewPr>
    <p:cViewPr>
      <p:scale>
        <a:sx n="33" d="100"/>
        <a:sy n="33" d="100"/>
      </p:scale>
      <p:origin x="0" y="-705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D802E2C-B7D8-04C8-C240-1A3E4E91E1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46171AFC-D318-FD5E-08E7-6BAF47EACD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CA9B3-7F4F-4A4D-9632-82479A1CD351}" type="datetimeFigureOut">
              <a:rPr lang="en-US" smtClean="0"/>
              <a:pPr/>
              <a:t>6/13/2024</a:t>
            </a:fld>
            <a:endParaRPr lang="en-US" dirty="0"/>
          </a:p>
        </p:txBody>
      </p:sp>
      <p:sp>
        <p:nvSpPr>
          <p:cNvPr id="4" name="Footer Placeholder 3">
            <a:extLst>
              <a:ext uri="{FF2B5EF4-FFF2-40B4-BE49-F238E27FC236}">
                <a16:creationId xmlns:a16="http://schemas.microsoft.com/office/drawing/2014/main" xmlns="" id="{9611FBEE-E86F-B722-5F1D-3ACBA8E48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A3672E68-1D54-CEDB-2E8C-3CA510A90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5CF68-C9C2-4072-AAE6-9B71EFC0ED0B}" type="slidenum">
              <a:rPr lang="en-US" smtClean="0"/>
              <a:pPr/>
              <a:t>‹#›</a:t>
            </a:fld>
            <a:endParaRPr lang="en-US" dirty="0"/>
          </a:p>
        </p:txBody>
      </p:sp>
    </p:spTree>
    <p:extLst>
      <p:ext uri="{BB962C8B-B14F-4D97-AF65-F5344CB8AC3E}">
        <p14:creationId xmlns:p14="http://schemas.microsoft.com/office/powerpoint/2010/main" xmlns="" val="42902842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7D6A3-58FC-498D-8FCC-F158510A9658}" type="datetimeFigureOut">
              <a:rPr lang="en-US" smtClean="0"/>
              <a:pPr/>
              <a:t>6/13/2024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DD3C7-09A3-4FAE-BEB8-19FEF1926070}" type="slidenum">
              <a:rPr lang="en-US" smtClean="0"/>
              <a:pPr/>
              <a:t>‹#›</a:t>
            </a:fld>
            <a:endParaRPr lang="en-US" dirty="0"/>
          </a:p>
        </p:txBody>
      </p:sp>
    </p:spTree>
    <p:extLst>
      <p:ext uri="{BB962C8B-B14F-4D97-AF65-F5344CB8AC3E}">
        <p14:creationId xmlns:p14="http://schemas.microsoft.com/office/powerpoint/2010/main" xmlns="" val="193426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2</a:t>
            </a:fld>
            <a:endParaRPr lang="en-US" dirty="0"/>
          </a:p>
        </p:txBody>
      </p:sp>
    </p:spTree>
    <p:extLst>
      <p:ext uri="{BB962C8B-B14F-4D97-AF65-F5344CB8AC3E}">
        <p14:creationId xmlns:p14="http://schemas.microsoft.com/office/powerpoint/2010/main" xmlns="" val="406027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3</a:t>
            </a:fld>
            <a:endParaRPr lang="en-US" dirty="0"/>
          </a:p>
        </p:txBody>
      </p:sp>
    </p:spTree>
    <p:extLst>
      <p:ext uri="{BB962C8B-B14F-4D97-AF65-F5344CB8AC3E}">
        <p14:creationId xmlns:p14="http://schemas.microsoft.com/office/powerpoint/2010/main" xmlns="" val="1375257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4</a:t>
            </a:fld>
            <a:endParaRPr lang="en-US" dirty="0"/>
          </a:p>
        </p:txBody>
      </p:sp>
    </p:spTree>
    <p:extLst>
      <p:ext uri="{BB962C8B-B14F-4D97-AF65-F5344CB8AC3E}">
        <p14:creationId xmlns:p14="http://schemas.microsoft.com/office/powerpoint/2010/main" xmlns="" val="2872811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5</a:t>
            </a:fld>
            <a:endParaRPr lang="en-US" dirty="0"/>
          </a:p>
        </p:txBody>
      </p:sp>
    </p:spTree>
    <p:extLst>
      <p:ext uri="{BB962C8B-B14F-4D97-AF65-F5344CB8AC3E}">
        <p14:creationId xmlns:p14="http://schemas.microsoft.com/office/powerpoint/2010/main" xmlns="" val="1188141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6</a:t>
            </a:fld>
            <a:endParaRPr lang="en-US" dirty="0"/>
          </a:p>
        </p:txBody>
      </p:sp>
    </p:spTree>
    <p:extLst>
      <p:ext uri="{BB962C8B-B14F-4D97-AF65-F5344CB8AC3E}">
        <p14:creationId xmlns:p14="http://schemas.microsoft.com/office/powerpoint/2010/main" xmlns="" val="2582978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7</a:t>
            </a:fld>
            <a:endParaRPr lang="en-US" dirty="0"/>
          </a:p>
        </p:txBody>
      </p:sp>
    </p:spTree>
    <p:extLst>
      <p:ext uri="{BB962C8B-B14F-4D97-AF65-F5344CB8AC3E}">
        <p14:creationId xmlns:p14="http://schemas.microsoft.com/office/powerpoint/2010/main" xmlns="" val="3314756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8</a:t>
            </a:fld>
            <a:endParaRPr lang="en-US" dirty="0"/>
          </a:p>
        </p:txBody>
      </p:sp>
    </p:spTree>
    <p:extLst>
      <p:ext uri="{BB962C8B-B14F-4D97-AF65-F5344CB8AC3E}">
        <p14:creationId xmlns:p14="http://schemas.microsoft.com/office/powerpoint/2010/main" xmlns="" val="34886596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44.wdp"/><Relationship Id="rId2" Type="http://schemas.openxmlformats.org/officeDocument/2006/relationships/image" Target="../media/image9.png"/><Relationship Id="rId1" Type="http://schemas.openxmlformats.org/officeDocument/2006/relationships/slideMaster" Target="../slideMasters/slideMaster1.xml"/><Relationship Id="rId5" Type="http://schemas.microsoft.com/office/2007/relationships/hdphoto" Target="../media/hdphoto55.wdp"/><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Master" Target="../slideMasters/slideMaster1.xml"/><Relationship Id="rId5" Type="http://schemas.microsoft.com/office/2007/relationships/hdphoto" Target="../media/hdphoto72.wdp"/><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6.wdp"/><Relationship Id="rId7" Type="http://schemas.microsoft.com/office/2007/relationships/hdphoto" Target="../media/hdphoto44.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microsoft.com/office/2007/relationships/hdphoto" Target="../media/hdphoto37.wdp"/><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0E0F137D-A107-4C30-1807-F4F7054E257D}"/>
              </a:ext>
              <a:ext uri="{C183D7F6-B498-43B3-948B-1728B52AA6E4}">
                <adec:decorative xmlns:adec="http://schemas.microsoft.com/office/drawing/2017/decorative" xmlns="" val="1"/>
              </a:ext>
            </a:extLst>
          </p:cNvPr>
          <p:cNvPicPr>
            <a:picLocks noChangeAspect="1"/>
          </p:cNvPicPr>
          <p:nvPr userDrawn="1"/>
        </p:nvPicPr>
        <p:blipFill rotWithShape="1">
          <a:blip r:embed="rId2" cstate="screen">
            <a:alphaModFix amt="35000"/>
            <a:duotone>
              <a:schemeClr val="accent5">
                <a:shade val="45000"/>
                <a:satMod val="135000"/>
              </a:schemeClr>
              <a:prstClr val="white"/>
            </a:duotone>
            <a:extLst>
              <a:ext uri="{BEBA8EAE-BF5A-486C-A8C5-ECC9F3942E4B}">
                <a14:imgProps xmlns:a14="http://schemas.microsoft.com/office/drawing/2010/main" xmlns="">
                  <a14:imgLayer r:embed="rId3">
                    <a14:imgEffect>
                      <a14:brightnessContrast bright="-20000"/>
                    </a14:imgEffect>
                  </a14:imgLayer>
                </a14:imgProps>
              </a:ext>
              <a:ext uri="{28A0092B-C50C-407E-A947-70E740481C1C}">
                <a14:useLocalDpi xmlns:a14="http://schemas.microsoft.com/office/drawing/2010/main" xmlns=""/>
              </a:ext>
            </a:extLst>
          </a:blip>
          <a:srcRect t="-3352"/>
          <a:stretch/>
        </p:blipFill>
        <p:spPr>
          <a:xfrm>
            <a:off x="6634824" y="4335877"/>
            <a:ext cx="3617025" cy="2522123"/>
          </a:xfrm>
          <a:prstGeom prst="rect">
            <a:avLst/>
          </a:prstGeom>
        </p:spPr>
      </p:pic>
      <p:pic>
        <p:nvPicPr>
          <p:cNvPr id="10" name="Graphic 9">
            <a:extLst>
              <a:ext uri="{FF2B5EF4-FFF2-40B4-BE49-F238E27FC236}">
                <a16:creationId xmlns:a16="http://schemas.microsoft.com/office/drawing/2014/main" xmlns="" id="{4E9B0889-CF84-D54E-684F-B32B7C32F6D8}"/>
              </a:ext>
              <a:ext uri="{C183D7F6-B498-43B3-948B-1728B52AA6E4}">
                <adec:decorative xmlns:adec="http://schemas.microsoft.com/office/drawing/2017/decorative" xmlns="" val="1"/>
              </a:ext>
            </a:extLst>
          </p:cNvPr>
          <p:cNvPicPr>
            <a:picLocks noChangeAspect="1"/>
          </p:cNvPicPr>
          <p:nvPr userDrawn="1"/>
        </p:nvPicPr>
        <p:blipFill rotWithShape="1">
          <a:blip r:embed="rId4" cstate="screen">
            <a:extLst>
              <a:ext uri="{28A0092B-C50C-407E-A947-70E740481C1C}">
                <a14:useLocalDpi xmlns:a14="http://schemas.microsoft.com/office/drawing/2010/main" xmlns=""/>
              </a:ext>
              <a:ext uri="{96DAC541-7B7A-43D3-8B79-37D633B846F1}">
                <asvg:svgBlip xmlns:asvg="http://schemas.microsoft.com/office/drawing/2016/SVG/main" xmlns="" r:embed="rId5"/>
              </a:ext>
            </a:extLst>
          </a:blip>
          <a:srcRect l="12950" t="24936"/>
          <a:stretch/>
        </p:blipFill>
        <p:spPr>
          <a:xfrm>
            <a:off x="0" y="0"/>
            <a:ext cx="6136802" cy="5312533"/>
          </a:xfrm>
          <a:prstGeom prst="rect">
            <a:avLst/>
          </a:prstGeom>
        </p:spPr>
      </p:pic>
      <p:sp>
        <p:nvSpPr>
          <p:cNvPr id="2" name="Title 1"/>
          <p:cNvSpPr>
            <a:spLocks noGrp="1"/>
          </p:cNvSpPr>
          <p:nvPr>
            <p:ph type="ctrTitle" hasCustomPrompt="1"/>
          </p:nvPr>
        </p:nvSpPr>
        <p:spPr>
          <a:xfrm>
            <a:off x="1154954" y="295729"/>
            <a:ext cx="9219857" cy="5212442"/>
          </a:xfrm>
          <a:prstGeom prst="rect">
            <a:avLst/>
          </a:prstGeom>
        </p:spPr>
        <p:txBody>
          <a:bodyPr vert="horz" lIns="0" tIns="45720" rIns="91440" bIns="45720" rtlCol="0" anchor="ctr">
            <a:normAutofit/>
          </a:bodyPr>
          <a:lstStyle>
            <a:lvl1pPr>
              <a:defRPr lang="en-US" sz="7200" cap="all" baseline="0" dirty="0">
                <a:solidFill>
                  <a:schemeClr val="bg1">
                    <a:lumMod val="75000"/>
                    <a:lumOff val="25000"/>
                  </a:schemeClr>
                </a:solidFill>
              </a:defRPr>
            </a:lvl1pPr>
          </a:lstStyle>
          <a:p>
            <a:pPr lvl="0"/>
            <a:r>
              <a:rPr lang="en-US" dirty="0"/>
              <a:t>Click to add title</a:t>
            </a:r>
          </a:p>
        </p:txBody>
      </p:sp>
      <p:sp>
        <p:nvSpPr>
          <p:cNvPr id="14" name="Slide Number Placeholder 5">
            <a:extLst>
              <a:ext uri="{FF2B5EF4-FFF2-40B4-BE49-F238E27FC236}">
                <a16:creationId xmlns:a16="http://schemas.microsoft.com/office/drawing/2014/main" xmlns="" id="{D6AF80AB-FACE-F1B9-4849-8D42D0E99B6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xmlns="" id="{7B1614F1-AC58-23AB-10D3-AD1A2DB4EC2C}"/>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xmlns="" id="{6BB60D03-E48F-E1A2-990A-3597EB2D6BAB}"/>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008C049B-BC0B-4B08-98F2-2F28A95589EF}" type="datetime1">
              <a:rPr lang="en-US" smtClean="0"/>
              <a:pPr/>
              <a:t>6/13/2024</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9600"/>
            <a:ext cx="10238392" cy="1243648"/>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Table Placeholder 5">
            <a:extLst>
              <a:ext uri="{FF2B5EF4-FFF2-40B4-BE49-F238E27FC236}">
                <a16:creationId xmlns:a16="http://schemas.microsoft.com/office/drawing/2014/main" xmlns="" id="{7B6D69E5-7A08-BC78-BCE3-11E38F6150D4}"/>
              </a:ext>
            </a:extLst>
          </p:cNvPr>
          <p:cNvSpPr>
            <a:spLocks noGrp="1"/>
          </p:cNvSpPr>
          <p:nvPr>
            <p:ph type="tbl" sz="quarter" idx="15"/>
          </p:nvPr>
        </p:nvSpPr>
        <p:spPr>
          <a:xfrm>
            <a:off x="646113" y="2035175"/>
            <a:ext cx="10237787" cy="4213225"/>
          </a:xfrm>
        </p:spPr>
        <p:txBody>
          <a:bodyPr/>
          <a:lstStyle>
            <a:lvl1pPr>
              <a:buClr>
                <a:schemeClr val="accent5"/>
              </a:buClr>
              <a:defRPr/>
            </a:lvl1pPr>
          </a:lstStyle>
          <a:p>
            <a:r>
              <a:rPr lang="en-US" dirty="0"/>
              <a:t>Click icon to add table</a:t>
            </a:r>
          </a:p>
        </p:txBody>
      </p:sp>
      <p:sp>
        <p:nvSpPr>
          <p:cNvPr id="8" name="Slide Number Placeholder 5">
            <a:extLst>
              <a:ext uri="{FF2B5EF4-FFF2-40B4-BE49-F238E27FC236}">
                <a16:creationId xmlns:a16="http://schemas.microsoft.com/office/drawing/2014/main" xmlns=""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xmlns="" id="{7787F92C-6129-374B-AC33-0BF37E93C12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xmlns="" id="{3F384D68-6CA3-DF1A-6774-1B19B01C18D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3A62BBD8-00B0-44DA-B91E-B280499F38AF}" type="datetime1">
              <a:rPr lang="en-US" smtClean="0"/>
              <a:pPr/>
              <a:t>6/13/2024</a:t>
            </a:fld>
            <a:endParaRPr lang="en-US" dirty="0"/>
          </a:p>
        </p:txBody>
      </p:sp>
    </p:spTree>
    <p:extLst>
      <p:ext uri="{BB962C8B-B14F-4D97-AF65-F5344CB8AC3E}">
        <p14:creationId xmlns:p14="http://schemas.microsoft.com/office/powerpoint/2010/main" xmlns="" val="9997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9E49D32-7E02-6995-B5F5-934D0B438C53}"/>
              </a:ext>
              <a:ext uri="{C183D7F6-B498-43B3-948B-1728B52AA6E4}">
                <adec:decorative xmlns:adec="http://schemas.microsoft.com/office/drawing/2017/decorative" xmlns=""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xmlns="">
                  <a14:imgLayer r:embed="rId3">
                    <a14:imgEffect>
                      <a14:brightnessContrast bright="-40000"/>
                    </a14:imgEffect>
                  </a14:imgLayer>
                </a14:imgProps>
              </a:ext>
              <a:ext uri="{28A0092B-C50C-407E-A947-70E740481C1C}">
                <a14:useLocalDpi xmlns:a14="http://schemas.microsoft.com/office/drawing/2010/main" xmlns=""/>
              </a:ext>
            </a:extLst>
          </a:blip>
          <a:srcRect/>
          <a:stretch/>
        </p:blipFill>
        <p:spPr>
          <a:xfrm rot="16200000">
            <a:off x="7100963" y="4592380"/>
            <a:ext cx="1794306" cy="1590706"/>
          </a:xfrm>
          <a:prstGeom prst="rect">
            <a:avLst/>
          </a:prstGeom>
        </p:spPr>
      </p:pic>
      <p:pic>
        <p:nvPicPr>
          <p:cNvPr id="11" name="Graphic 10">
            <a:extLst>
              <a:ext uri="{FF2B5EF4-FFF2-40B4-BE49-F238E27FC236}">
                <a16:creationId xmlns:a16="http://schemas.microsoft.com/office/drawing/2014/main" xmlns="" id="{04D218B9-452E-86CD-0D08-9F67028FE29F}"/>
              </a:ext>
              <a:ext uri="{C183D7F6-B498-43B3-948B-1728B52AA6E4}">
                <adec:decorative xmlns:adec="http://schemas.microsoft.com/office/drawing/2017/decorative" xmlns=""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xmlns="">
                  <a14:imgLayer r:embed="rId5">
                    <a14:imgEffect>
                      <a14:sharpenSoften amount="50000"/>
                    </a14:imgEffect>
                    <a14:imgEffect>
                      <a14:brightnessContrast bright="-40000"/>
                    </a14:imgEffect>
                  </a14:imgLayer>
                </a14:imgProps>
              </a:ext>
              <a:ext uri="{28A0092B-C50C-407E-A947-70E740481C1C}">
                <a14:useLocalDpi xmlns:a14="http://schemas.microsoft.com/office/drawing/2010/main" xmlns=""/>
              </a:ext>
            </a:extLst>
          </a:blip>
          <a:srcRect/>
          <a:stretch/>
        </p:blipFill>
        <p:spPr>
          <a:xfrm>
            <a:off x="-1" y="-1"/>
            <a:ext cx="1978075" cy="2009885"/>
          </a:xfrm>
          <a:prstGeom prst="rect">
            <a:avLst/>
          </a:prstGeom>
        </p:spPr>
      </p:pic>
      <p:cxnSp>
        <p:nvCxnSpPr>
          <p:cNvPr id="16" name="Straight Connector 15">
            <a:extLst>
              <a:ext uri="{FF2B5EF4-FFF2-40B4-BE49-F238E27FC236}">
                <a16:creationId xmlns:a16="http://schemas.microsoft.com/office/drawing/2014/main" xmlns="" id="{8BACA99D-5B58-73F1-094E-AB921A7F61C4}"/>
              </a:ext>
              <a:ext uri="{C183D7F6-B498-43B3-948B-1728B52AA6E4}">
                <adec:decorative xmlns:adec="http://schemas.microsoft.com/office/drawing/2017/decorative" xmlns="" val="1"/>
              </a:ext>
            </a:extLst>
          </p:cNvPr>
          <p:cNvCxnSpPr/>
          <p:nvPr userDrawn="1"/>
        </p:nvCxnSpPr>
        <p:spPr>
          <a:xfrm>
            <a:off x="8329409"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2" name="Title 1"/>
          <p:cNvSpPr>
            <a:spLocks noGrp="1"/>
          </p:cNvSpPr>
          <p:nvPr>
            <p:ph type="title" hasCustomPrompt="1"/>
          </p:nvPr>
        </p:nvSpPr>
        <p:spPr>
          <a:xfrm>
            <a:off x="1154956" y="1063416"/>
            <a:ext cx="6742629" cy="4675705"/>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8" name="Picture Placeholder 7">
            <a:extLst>
              <a:ext uri="{FF2B5EF4-FFF2-40B4-BE49-F238E27FC236}">
                <a16:creationId xmlns:a16="http://schemas.microsoft.com/office/drawing/2014/main" xmlns="" id="{55E12CB0-2C35-CEF5-3F43-62E8FFE9FEA2}"/>
              </a:ext>
            </a:extLst>
          </p:cNvPr>
          <p:cNvSpPr>
            <a:spLocks noGrp="1"/>
          </p:cNvSpPr>
          <p:nvPr>
            <p:ph type="pic" sz="quarter" idx="10"/>
          </p:nvPr>
        </p:nvSpPr>
        <p:spPr>
          <a:xfrm>
            <a:off x="8336103" y="305457"/>
            <a:ext cx="2847975" cy="6236208"/>
          </a:xfrm>
        </p:spPr>
        <p:txBody>
          <a:bodyPr/>
          <a:lstStyle>
            <a:lvl1pPr marL="0" indent="0" algn="ctr">
              <a:buNone/>
              <a:defRPr sz="1600"/>
            </a:lvl1pPr>
          </a:lstStyle>
          <a:p>
            <a:r>
              <a:rPr lang="en-US" dirty="0"/>
              <a:t>Click icon to add picture</a:t>
            </a:r>
          </a:p>
        </p:txBody>
      </p:sp>
      <p:sp>
        <p:nvSpPr>
          <p:cNvPr id="14" name="Slide Number Placeholder 5">
            <a:extLst>
              <a:ext uri="{FF2B5EF4-FFF2-40B4-BE49-F238E27FC236}">
                <a16:creationId xmlns:a16="http://schemas.microsoft.com/office/drawing/2014/main" xmlns=""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xmlns="" id="{70F4EEFE-BF6E-3C7A-54B6-7728A6E51F46}"/>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xmlns="" id="{B15A696F-4F73-1678-9973-0EA3B62D88B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69CF978F-742F-4396-8C45-8D7AF4520570}" type="datetime1">
              <a:rPr lang="en-US" smtClean="0"/>
              <a:pPr/>
              <a:t>6/13/2024</a:t>
            </a:fld>
            <a:endParaRPr lang="en-US" dirty="0"/>
          </a:p>
        </p:txBody>
      </p:sp>
    </p:spTree>
    <p:extLst>
      <p:ext uri="{BB962C8B-B14F-4D97-AF65-F5344CB8AC3E}">
        <p14:creationId xmlns:p14="http://schemas.microsoft.com/office/powerpoint/2010/main" xmlns="" val="724624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3" name="Content Placeholder 3">
            <a:extLst>
              <a:ext uri="{FF2B5EF4-FFF2-40B4-BE49-F238E27FC236}">
                <a16:creationId xmlns:a16="http://schemas.microsoft.com/office/drawing/2014/main" xmlns="" id="{04B29688-DF70-05FA-D6B7-761E114D045A}"/>
              </a:ext>
            </a:extLst>
          </p:cNvPr>
          <p:cNvSpPr>
            <a:spLocks noGrp="1"/>
          </p:cNvSpPr>
          <p:nvPr>
            <p:ph sz="half" idx="2" hasCustomPrompt="1"/>
          </p:nvPr>
        </p:nvSpPr>
        <p:spPr>
          <a:xfrm>
            <a:off x="646110" y="2149929"/>
            <a:ext cx="6199724" cy="4028622"/>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2001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573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1145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5">
            <a:extLst>
              <a:ext uri="{FF2B5EF4-FFF2-40B4-BE49-F238E27FC236}">
                <a16:creationId xmlns:a16="http://schemas.microsoft.com/office/drawing/2014/main" xmlns="" id="{6594AC0E-FD4A-515B-8B99-4BDDECAD7DCA}"/>
              </a:ext>
            </a:extLst>
          </p:cNvPr>
          <p:cNvSpPr>
            <a:spLocks noGrp="1"/>
          </p:cNvSpPr>
          <p:nvPr>
            <p:ph sz="quarter" idx="4" hasCustomPrompt="1"/>
          </p:nvPr>
        </p:nvSpPr>
        <p:spPr>
          <a:xfrm>
            <a:off x="7211786" y="2149929"/>
            <a:ext cx="3659414" cy="4028622"/>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xmlns=""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xmlns="" id="{B36F2C45-AA33-6953-F362-70B8E58B9F30}"/>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4" name="Date Placeholder 3">
            <a:extLst>
              <a:ext uri="{FF2B5EF4-FFF2-40B4-BE49-F238E27FC236}">
                <a16:creationId xmlns:a16="http://schemas.microsoft.com/office/drawing/2014/main" xmlns="" id="{405F346C-9289-DAC3-4D24-EDB5A64E4DBA}"/>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2E0B7E05-FC20-44A1-B3B6-E1F90DDD67D7}" type="datetime1">
              <a:rPr lang="en-US" smtClean="0"/>
              <a:pPr/>
              <a:t>6/13/2024</a:t>
            </a:fld>
            <a:endParaRPr lang="en-US" dirty="0"/>
          </a:p>
        </p:txBody>
      </p:sp>
    </p:spTree>
    <p:extLst>
      <p:ext uri="{BB962C8B-B14F-4D97-AF65-F5344CB8AC3E}">
        <p14:creationId xmlns:p14="http://schemas.microsoft.com/office/powerpoint/2010/main" xmlns="" val="2091073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C31BC32-6525-5D4C-65FB-434B14F17AA2}"/>
              </a:ext>
              <a:ext uri="{C183D7F6-B498-43B3-948B-1728B52AA6E4}">
                <adec:decorative xmlns:adec="http://schemas.microsoft.com/office/drawing/2017/decorative" xmlns=""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xmlns="">
                  <a14:imgLayer r:embed="rId3">
                    <a14:imgEffect>
                      <a14:brightnessContrast bright="-40000"/>
                    </a14:imgEffect>
                  </a14:imgLayer>
                </a14:imgProps>
              </a:ext>
              <a:ext uri="{28A0092B-C50C-407E-A947-70E740481C1C}">
                <a14:useLocalDpi xmlns:a14="http://schemas.microsoft.com/office/drawing/2010/main" xmlns=""/>
              </a:ext>
            </a:extLst>
          </a:blip>
          <a:srcRect/>
          <a:stretch/>
        </p:blipFill>
        <p:spPr>
          <a:xfrm>
            <a:off x="0" y="762000"/>
            <a:ext cx="4410126" cy="5384800"/>
          </a:xfrm>
          <a:prstGeom prst="rect">
            <a:avLst/>
          </a:prstGeom>
        </p:spPr>
      </p:pic>
      <p:pic>
        <p:nvPicPr>
          <p:cNvPr id="2" name="Graphic 1">
            <a:extLst>
              <a:ext uri="{FF2B5EF4-FFF2-40B4-BE49-F238E27FC236}">
                <a16:creationId xmlns:a16="http://schemas.microsoft.com/office/drawing/2014/main" xmlns="" id="{C6DDF47B-4AEC-7B71-4811-29DA88850240}"/>
              </a:ext>
              <a:ext uri="{C183D7F6-B498-43B3-948B-1728B52AA6E4}">
                <adec:decorative xmlns:adec="http://schemas.microsoft.com/office/drawing/2017/decorative" xmlns="" val="1"/>
              </a:ext>
            </a:extLst>
          </p:cNvPr>
          <p:cNvPicPr>
            <a:picLocks noChangeAspect="1"/>
          </p:cNvPicPr>
          <p:nvPr userDrawn="1"/>
        </p:nvPicPr>
        <p:blipFill>
          <a:blip r:embed="rId4" cstate="screen">
            <a:alphaModFix amt="50000"/>
            <a:duotone>
              <a:schemeClr val="accent5">
                <a:shade val="45000"/>
                <a:satMod val="135000"/>
              </a:schemeClr>
              <a:prstClr val="white"/>
            </a:duotone>
            <a:extLst>
              <a:ext uri="{BEBA8EAE-BF5A-486C-A8C5-ECC9F3942E4B}">
                <a14:imgProps xmlns:a14="http://schemas.microsoft.com/office/drawing/2010/main" xmlns="">
                  <a14:imgLayer r:embed="rId5">
                    <a14:imgEffect>
                      <a14:brightnessContrast bright="-40000" contrast="20000"/>
                    </a14:imgEffect>
                  </a14:imgLayer>
                </a14:imgProps>
              </a:ext>
              <a:ext uri="{28A0092B-C50C-407E-A947-70E740481C1C}">
                <a14:useLocalDpi xmlns:a14="http://schemas.microsoft.com/office/drawing/2010/main" xmlns=""/>
              </a:ext>
            </a:extLst>
          </a:blip>
          <a:srcRect/>
          <a:stretch/>
        </p:blipFill>
        <p:spPr>
          <a:xfrm>
            <a:off x="3373042" y="3991221"/>
            <a:ext cx="2156632" cy="2197100"/>
          </a:xfrm>
          <a:prstGeom prst="rect">
            <a:avLst/>
          </a:prstGeom>
        </p:spPr>
      </p:pic>
      <p:cxnSp>
        <p:nvCxnSpPr>
          <p:cNvPr id="7" name="Straight Connector 6">
            <a:extLst>
              <a:ext uri="{FF2B5EF4-FFF2-40B4-BE49-F238E27FC236}">
                <a16:creationId xmlns:a16="http://schemas.microsoft.com/office/drawing/2014/main" xmlns="" id="{3E19688A-41C9-E2A9-D0EB-D213ACE2380C}"/>
              </a:ext>
              <a:ext uri="{C183D7F6-B498-43B3-948B-1728B52AA6E4}">
                <adec:decorative xmlns:adec="http://schemas.microsoft.com/office/drawing/2017/decorative" xmlns="" val="1"/>
              </a:ext>
            </a:extLst>
          </p:cNvPr>
          <p:cNvCxnSpPr/>
          <p:nvPr userDrawn="1"/>
        </p:nvCxnSpPr>
        <p:spPr>
          <a:xfrm>
            <a:off x="11195957" y="295728"/>
            <a:ext cx="0" cy="6259437"/>
          </a:xfrm>
          <a:prstGeom prst="line">
            <a:avLst/>
          </a:prstGeom>
          <a:noFill/>
          <a:ln w="15875">
            <a:gradFill>
              <a:gsLst>
                <a:gs pos="0">
                  <a:schemeClr val="accent5"/>
                </a:gs>
                <a:gs pos="100000">
                  <a:schemeClr val="accent5">
                    <a:lumMod val="50000"/>
                  </a:schemeClr>
                </a:gs>
              </a:gsLst>
              <a:lin ang="5400000" scaled="1"/>
            </a:gradFill>
          </a:ln>
          <a:effectLst/>
        </p:spPr>
        <p:style>
          <a:lnRef idx="1">
            <a:schemeClr val="accent1"/>
          </a:lnRef>
          <a:fillRef idx="3">
            <a:schemeClr val="accent1"/>
          </a:fillRef>
          <a:effectRef idx="2">
            <a:schemeClr val="accent1"/>
          </a:effectRef>
          <a:fontRef idx="minor">
            <a:schemeClr val="lt1"/>
          </a:fontRef>
        </p:style>
      </p:cxnSp>
      <p:sp>
        <p:nvSpPr>
          <p:cNvPr id="15" name="Title 1">
            <a:extLst>
              <a:ext uri="{FF2B5EF4-FFF2-40B4-BE49-F238E27FC236}">
                <a16:creationId xmlns:a16="http://schemas.microsoft.com/office/drawing/2014/main" xmlns="" id="{9B9DA595-C83D-742C-5258-EA4215FD4628}"/>
              </a:ext>
            </a:extLst>
          </p:cNvPr>
          <p:cNvSpPr>
            <a:spLocks noGrp="1"/>
          </p:cNvSpPr>
          <p:nvPr>
            <p:ph type="ctrTitle" hasCustomPrompt="1"/>
          </p:nvPr>
        </p:nvSpPr>
        <p:spPr>
          <a:xfrm>
            <a:off x="5883731" y="876301"/>
            <a:ext cx="4949368" cy="3371850"/>
          </a:xfrm>
          <a:prstGeom prst="rect">
            <a:avLst/>
          </a:prstGeom>
        </p:spPr>
        <p:txBody>
          <a:bodyPr vert="horz" lIns="0" tIns="45720" rIns="91440" bIns="45720" rtlCol="0" anchor="ctr">
            <a:normAutofit/>
          </a:bodyPr>
          <a:lstStyle>
            <a:lvl1pPr>
              <a:defRPr lang="en-US" sz="4400" cap="all" baseline="0" dirty="0">
                <a:solidFill>
                  <a:schemeClr val="bg1">
                    <a:lumMod val="75000"/>
                    <a:lumOff val="25000"/>
                  </a:schemeClr>
                </a:solidFill>
              </a:defRPr>
            </a:lvl1pPr>
          </a:lstStyle>
          <a:p>
            <a:pPr lvl="0"/>
            <a:r>
              <a:rPr lang="en-US" dirty="0"/>
              <a:t>Click to add title</a:t>
            </a:r>
          </a:p>
        </p:txBody>
      </p:sp>
      <p:sp>
        <p:nvSpPr>
          <p:cNvPr id="19" name="Subtitle 2">
            <a:extLst>
              <a:ext uri="{FF2B5EF4-FFF2-40B4-BE49-F238E27FC236}">
                <a16:creationId xmlns:a16="http://schemas.microsoft.com/office/drawing/2014/main" xmlns="" id="{9F9E9671-EF9A-744A-ACDF-3AA17A32AE61}"/>
              </a:ext>
            </a:extLst>
          </p:cNvPr>
          <p:cNvSpPr>
            <a:spLocks noGrp="1"/>
          </p:cNvSpPr>
          <p:nvPr>
            <p:ph type="subTitle" idx="1" hasCustomPrompt="1"/>
          </p:nvPr>
        </p:nvSpPr>
        <p:spPr>
          <a:xfrm>
            <a:off x="5883732" y="4095751"/>
            <a:ext cx="4949366" cy="1993900"/>
          </a:xfrm>
        </p:spPr>
        <p:txBody>
          <a:bodyPr lIns="0" anchor="ctr"/>
          <a:lstStyle>
            <a:lvl1pPr marL="0" indent="0" algn="l">
              <a:lnSpc>
                <a:spcPct val="150000"/>
              </a:lnSpc>
              <a:buNone/>
              <a:defRPr cap="all">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
        <p:nvSpPr>
          <p:cNvPr id="12" name="Slide Number Placeholder 5">
            <a:extLst>
              <a:ext uri="{FF2B5EF4-FFF2-40B4-BE49-F238E27FC236}">
                <a16:creationId xmlns:a16="http://schemas.microsoft.com/office/drawing/2014/main" xmlns="" id="{4A25345A-4332-7458-BF6E-B3EC1D4FC03E}"/>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xmlns="" id="{7F39E534-D5FC-2E3E-1997-F7B8482B84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xmlns="" id="{68965431-1331-1690-65D0-1537F7DDFD5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4D09747B-A127-40CC-8C3A-7A7B8E925519}" type="datetime1">
              <a:rPr lang="en-US" smtClean="0"/>
              <a:pPr/>
              <a:t>6/13/2024</a:t>
            </a:fld>
            <a:endParaRPr lang="en-US" dirty="0"/>
          </a:p>
        </p:txBody>
      </p:sp>
    </p:spTree>
    <p:extLst>
      <p:ext uri="{BB962C8B-B14F-4D97-AF65-F5344CB8AC3E}">
        <p14:creationId xmlns:p14="http://schemas.microsoft.com/office/powerpoint/2010/main" xmlns="" val="177151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B5ED18-7A07-47F1-8056-CD86B076AFE2}"/>
              </a:ext>
            </a:extLst>
          </p:cNvPr>
          <p:cNvSpPr>
            <a:spLocks noGrp="1"/>
          </p:cNvSpPr>
          <p:nvPr>
            <p:ph type="title" hasCustomPrompt="1"/>
          </p:nvPr>
        </p:nvSpPr>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11" name="Slide Number Placeholder 5">
            <a:extLst>
              <a:ext uri="{FF2B5EF4-FFF2-40B4-BE49-F238E27FC236}">
                <a16:creationId xmlns:a16="http://schemas.microsoft.com/office/drawing/2014/main" xmlns="" id="{28AB64F2-0CD7-2BAB-A3C7-CCDEFB78FFA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xmlns="" id="{5F8FA905-8C94-EAB7-38E5-5EC276ACB5E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xmlns="" id="{DB6289E3-65FA-EFC4-103C-783A6842AE11}"/>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96F46445-B370-4073-A9E0-F381B9FBBD87}" type="datetime1">
              <a:rPr lang="en-US" smtClean="0"/>
              <a:pPr/>
              <a:t>6/13/2024</a:t>
            </a:fld>
            <a:endParaRPr lang="en-US" dirty="0"/>
          </a:p>
        </p:txBody>
      </p:sp>
    </p:spTree>
    <p:extLst>
      <p:ext uri="{BB962C8B-B14F-4D97-AF65-F5344CB8AC3E}">
        <p14:creationId xmlns:p14="http://schemas.microsoft.com/office/powerpoint/2010/main" xmlns="" val="174605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0327" y="1063416"/>
            <a:ext cx="5393901" cy="1717884"/>
          </a:xfrm>
          <a:prstGeom prst="rect">
            <a:avLst/>
          </a:prstGeom>
        </p:spPr>
        <p:txBody>
          <a:bodyPr anchor="t"/>
          <a:lstStyle>
            <a:lvl1pPr algn="l">
              <a:lnSpc>
                <a:spcPct val="80000"/>
              </a:lnSpc>
              <a:defRPr sz="3600" b="0" cap="all" baseline="0">
                <a:solidFill>
                  <a:schemeClr val="bg1">
                    <a:lumMod val="75000"/>
                    <a:lumOff val="25000"/>
                  </a:schemeClr>
                </a:solidFill>
              </a:defRPr>
            </a:lvl1pPr>
          </a:lstStyle>
          <a:p>
            <a:r>
              <a:rPr lang="en-US" dirty="0"/>
              <a:t>Click to add title</a:t>
            </a:r>
          </a:p>
        </p:txBody>
      </p:sp>
      <p:sp>
        <p:nvSpPr>
          <p:cNvPr id="4" name="Text Placeholder 3"/>
          <p:cNvSpPr>
            <a:spLocks noGrp="1"/>
          </p:cNvSpPr>
          <p:nvPr>
            <p:ph type="body" sz="half" idx="2" hasCustomPrompt="1"/>
          </p:nvPr>
        </p:nvSpPr>
        <p:spPr>
          <a:xfrm>
            <a:off x="680328" y="3048000"/>
            <a:ext cx="5415672" cy="2681600"/>
          </a:xfrm>
        </p:spPr>
        <p:txBody>
          <a:bodyPr anchor="b">
            <a:normAutofit/>
          </a:bodyPr>
          <a:lstStyle>
            <a:lvl1pPr marL="0" indent="0">
              <a:lnSpc>
                <a:spcPct val="100000"/>
              </a:lnSpc>
              <a:spcAft>
                <a:spcPts val="1200"/>
              </a:spcAft>
              <a:buClr>
                <a:schemeClr val="tx1"/>
              </a:buClr>
              <a:buFont typeface="Arial" panose="020B0604020202020204" pitchFamily="34" charset="0"/>
              <a:buNone/>
              <a:defRPr sz="2000" cap="all" baseline="0">
                <a:solidFill>
                  <a:schemeClr val="bg1">
                    <a:lumMod val="75000"/>
                    <a:lumOff val="25000"/>
                  </a:schemeClr>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subtitle</a:t>
            </a:r>
          </a:p>
        </p:txBody>
      </p:sp>
      <p:sp>
        <p:nvSpPr>
          <p:cNvPr id="5" name="Picture Placeholder 7">
            <a:extLst>
              <a:ext uri="{FF2B5EF4-FFF2-40B4-BE49-F238E27FC236}">
                <a16:creationId xmlns:a16="http://schemas.microsoft.com/office/drawing/2014/main" xmlns="" id="{DD6F9074-1B4E-5E8C-9535-C9F3DBCB0EAC}"/>
              </a:ext>
            </a:extLst>
          </p:cNvPr>
          <p:cNvSpPr>
            <a:spLocks noGrp="1"/>
          </p:cNvSpPr>
          <p:nvPr>
            <p:ph type="pic" sz="quarter" idx="11"/>
          </p:nvPr>
        </p:nvSpPr>
        <p:spPr>
          <a:xfrm>
            <a:off x="6411688" y="1063415"/>
            <a:ext cx="3932462" cy="4666185"/>
          </a:xfrm>
          <a:ln w="19050">
            <a:solidFill>
              <a:schemeClr val="accent5"/>
            </a:solidFill>
          </a:ln>
        </p:spPr>
        <p:txBody>
          <a:bodyPr/>
          <a:lstStyle>
            <a:lvl1pPr marL="0" indent="0" algn="ctr">
              <a:buNone/>
              <a:defRPr sz="1600"/>
            </a:lvl1pPr>
          </a:lstStyle>
          <a:p>
            <a:r>
              <a:rPr lang="en-US" dirty="0"/>
              <a:t>Click icon to add picture</a:t>
            </a:r>
          </a:p>
        </p:txBody>
      </p:sp>
      <p:sp>
        <p:nvSpPr>
          <p:cNvPr id="12" name="Slide Number Placeholder 5">
            <a:extLst>
              <a:ext uri="{FF2B5EF4-FFF2-40B4-BE49-F238E27FC236}">
                <a16:creationId xmlns:a16="http://schemas.microsoft.com/office/drawing/2014/main" xmlns="" id="{8E6962B4-C5C1-2C06-CDBB-3A833613ED1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7" name="Footer Placeholder 4">
            <a:extLst>
              <a:ext uri="{FF2B5EF4-FFF2-40B4-BE49-F238E27FC236}">
                <a16:creationId xmlns:a16="http://schemas.microsoft.com/office/drawing/2014/main" xmlns="" id="{6D0720ED-19EE-CA87-F4E1-BEB718D2D9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6" name="Date Placeholder 3">
            <a:extLst>
              <a:ext uri="{FF2B5EF4-FFF2-40B4-BE49-F238E27FC236}">
                <a16:creationId xmlns:a16="http://schemas.microsoft.com/office/drawing/2014/main" xmlns="" id="{AAABE175-2F64-B079-5725-D1B3F6E71D4F}"/>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F8DF0A98-853B-482C-B32A-A0B2FBEDB08A}" type="datetime1">
              <a:rPr lang="en-US" smtClean="0"/>
              <a:pPr/>
              <a:t>6/13/2024</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 Sub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342B6A54-B30C-D556-D0DE-A74838C4B241}"/>
              </a:ext>
            </a:extLst>
          </p:cNvPr>
          <p:cNvPicPr>
            <a:picLocks noChangeAspect="1"/>
          </p:cNvPicPr>
          <p:nvPr userDrawn="1"/>
        </p:nvPicPr>
        <p:blipFill>
          <a:blip r:embed="rId2"/>
          <a:stretch>
            <a:fillRect/>
          </a:stretch>
        </p:blipFill>
        <p:spPr>
          <a:xfrm>
            <a:off x="0" y="1115070"/>
            <a:ext cx="9888569" cy="5742930"/>
          </a:xfrm>
          <a:prstGeom prst="rect">
            <a:avLst/>
          </a:prstGeom>
        </p:spPr>
      </p:pic>
      <p:sp>
        <p:nvSpPr>
          <p:cNvPr id="2" name="Title 1"/>
          <p:cNvSpPr>
            <a:spLocks noGrp="1"/>
          </p:cNvSpPr>
          <p:nvPr>
            <p:ph type="title" hasCustomPrompt="1"/>
          </p:nvPr>
        </p:nvSpPr>
        <p:spPr>
          <a:xfrm>
            <a:off x="1154956" y="898072"/>
            <a:ext cx="8825657" cy="4174584"/>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hasCustomPrompt="1"/>
          </p:nvPr>
        </p:nvSpPr>
        <p:spPr>
          <a:xfrm>
            <a:off x="1154955" y="5273202"/>
            <a:ext cx="8825658" cy="530697"/>
          </a:xfrm>
        </p:spPr>
        <p:txBody>
          <a:bodyPr anchor="ctr"/>
          <a:lstStyle>
            <a:lvl1pPr marL="0" indent="0" algn="l">
              <a:buNone/>
              <a:defRPr sz="2000" cap="all">
                <a:solidFill>
                  <a:schemeClr val="bg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subtitle</a:t>
            </a:r>
          </a:p>
        </p:txBody>
      </p:sp>
      <p:sp>
        <p:nvSpPr>
          <p:cNvPr id="14" name="Slide Number Placeholder 5">
            <a:extLst>
              <a:ext uri="{FF2B5EF4-FFF2-40B4-BE49-F238E27FC236}">
                <a16:creationId xmlns:a16="http://schemas.microsoft.com/office/drawing/2014/main" xmlns=""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xmlns="" id="{3BE487BC-BC8A-54BD-C419-2D05ED6AA7B9}"/>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4" name="Date Placeholder 3">
            <a:extLst>
              <a:ext uri="{FF2B5EF4-FFF2-40B4-BE49-F238E27FC236}">
                <a16:creationId xmlns:a16="http://schemas.microsoft.com/office/drawing/2014/main" xmlns="" id="{0B076BF7-B63F-0888-5F54-CD72867FB3A1}"/>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26E76206-B91F-4CF6-9C9E-5D7AE9457F28}" type="datetime1">
              <a:rPr lang="en-US" smtClean="0"/>
              <a:pPr/>
              <a:t>6/13/2024</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91D9EB9-82A1-C618-9290-18D7FE005ADA}"/>
              </a:ext>
            </a:extLst>
          </p:cNvPr>
          <p:cNvPicPr>
            <a:picLocks noChangeAspect="1"/>
          </p:cNvPicPr>
          <p:nvPr userDrawn="1"/>
        </p:nvPicPr>
        <p:blipFill>
          <a:blip r:embed="rId2"/>
          <a:stretch>
            <a:fillRect/>
          </a:stretch>
        </p:blipFill>
        <p:spPr>
          <a:xfrm>
            <a:off x="753210" y="0"/>
            <a:ext cx="10685580" cy="6858000"/>
          </a:xfrm>
          <a:prstGeom prst="rect">
            <a:avLst/>
          </a:prstGeom>
        </p:spPr>
      </p:pic>
      <p:sp>
        <p:nvSpPr>
          <p:cNvPr id="2" name="Title 1"/>
          <p:cNvSpPr>
            <a:spLocks noGrp="1"/>
          </p:cNvSpPr>
          <p:nvPr>
            <p:ph type="title" hasCustomPrompt="1"/>
          </p:nvPr>
        </p:nvSpPr>
        <p:spPr>
          <a:xfrm>
            <a:off x="671255" y="854528"/>
            <a:ext cx="9309359" cy="1653180"/>
          </a:xfrm>
          <a:prstGeom prst="rect">
            <a:avLst/>
          </a:prstGeom>
        </p:spPr>
        <p:txBody>
          <a:bodyPr anchor="b"/>
          <a:lstStyle>
            <a:lvl1pPr algn="l">
              <a:defRPr sz="3600" b="0" cap="all" baseline="0">
                <a:solidFill>
                  <a:schemeClr val="bg1">
                    <a:lumMod val="75000"/>
                    <a:lumOff val="25000"/>
                  </a:schemeClr>
                </a:solidFill>
              </a:defRPr>
            </a:lvl1pPr>
          </a:lstStyle>
          <a:p>
            <a:r>
              <a:rPr lang="en-US" dirty="0"/>
              <a:t>Click to add title</a:t>
            </a:r>
          </a:p>
        </p:txBody>
      </p:sp>
      <p:sp>
        <p:nvSpPr>
          <p:cNvPr id="8" name="Content Placeholder 7">
            <a:extLst>
              <a:ext uri="{FF2B5EF4-FFF2-40B4-BE49-F238E27FC236}">
                <a16:creationId xmlns:a16="http://schemas.microsoft.com/office/drawing/2014/main" xmlns="" id="{148E7A19-538F-105E-346C-E5F13C4F28D7}"/>
              </a:ext>
            </a:extLst>
          </p:cNvPr>
          <p:cNvSpPr>
            <a:spLocks noGrp="1"/>
          </p:cNvSpPr>
          <p:nvPr>
            <p:ph sz="quarter" idx="10" hasCustomPrompt="1"/>
          </p:nvPr>
        </p:nvSpPr>
        <p:spPr>
          <a:xfrm>
            <a:off x="671513" y="2754313"/>
            <a:ext cx="8281987" cy="3704853"/>
          </a:xfrm>
        </p:spPr>
        <p:txBody>
          <a:bodyPr/>
          <a:lstStyle>
            <a:lvl1pPr marL="0" indent="0">
              <a:buClr>
                <a:schemeClr val="accent5"/>
              </a:buClr>
              <a:buFont typeface="Arial" panose="020B0604020202020204" pitchFamily="34" charset="0"/>
              <a:buNone/>
              <a:defRPr sz="1800">
                <a:latin typeface="+mn-lt"/>
              </a:defRPr>
            </a:lvl1pPr>
            <a:lvl2pPr marL="742950" indent="-285750">
              <a:buClr>
                <a:schemeClr val="accent5"/>
              </a:buClr>
              <a:buFont typeface="Arial" panose="020B0604020202020204" pitchFamily="34" charset="0"/>
              <a:buChar char="•"/>
              <a:defRPr sz="1600">
                <a:latin typeface="+mn-lt"/>
              </a:defRPr>
            </a:lvl2pPr>
            <a:lvl3pPr marL="1200150" indent="-285750">
              <a:buClr>
                <a:schemeClr val="accent5"/>
              </a:buClr>
              <a:buFont typeface="Arial" panose="020B0604020202020204" pitchFamily="34" charset="0"/>
              <a:buChar char="•"/>
              <a:defRPr sz="1400">
                <a:latin typeface="+mn-lt"/>
              </a:defRPr>
            </a:lvl3pPr>
            <a:lvl4pPr marL="1543050" indent="-171450">
              <a:buClr>
                <a:schemeClr val="accent5"/>
              </a:buClr>
              <a:buFont typeface="Arial" panose="020B0604020202020204" pitchFamily="34" charset="0"/>
              <a:buChar char="•"/>
              <a:defRPr sz="1200">
                <a:latin typeface="+mn-lt"/>
              </a:defRPr>
            </a:lvl4pPr>
            <a:lvl5pPr marL="2000250" indent="-171450">
              <a:buClr>
                <a:schemeClr val="accent5"/>
              </a:buClr>
              <a:buFont typeface="Arial" panose="020B0604020202020204" pitchFamily="34" charset="0"/>
              <a:buChar char="•"/>
              <a:defRPr sz="12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a:extLst>
              <a:ext uri="{FF2B5EF4-FFF2-40B4-BE49-F238E27FC236}">
                <a16:creationId xmlns:a16="http://schemas.microsoft.com/office/drawing/2014/main" xmlns="" id="{D45F7BDA-B43D-4F75-1B2C-695379E05701}"/>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xmlns="" id="{C25B1EB8-4F24-00EB-0B8F-08411FD49CCF}"/>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5" name="Date Placeholder 3">
            <a:extLst>
              <a:ext uri="{FF2B5EF4-FFF2-40B4-BE49-F238E27FC236}">
                <a16:creationId xmlns:a16="http://schemas.microsoft.com/office/drawing/2014/main" xmlns="" id="{5C9AE200-BA9A-95A3-1949-71A16F89FC27}"/>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EB87CC03-CB18-48B5-8067-881A2EE1B36F}" type="datetime1">
              <a:rPr lang="en-US" smtClean="0"/>
              <a:pPr/>
              <a:t>6/13/2024</a:t>
            </a:fld>
            <a:endParaRPr lang="en-US" dirty="0"/>
          </a:p>
        </p:txBody>
      </p:sp>
    </p:spTree>
    <p:extLst>
      <p:ext uri="{BB962C8B-B14F-4D97-AF65-F5344CB8AC3E}">
        <p14:creationId xmlns:p14="http://schemas.microsoft.com/office/powerpoint/2010/main" xmlns="" val="1529466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xmlns="" id="{D364E0E9-423E-A1E7-E8AF-3641993CDA71}"/>
              </a:ext>
              <a:ext uri="{C183D7F6-B498-43B3-948B-1728B52AA6E4}">
                <adec:decorative xmlns:adec="http://schemas.microsoft.com/office/drawing/2017/decorative" xmlns="" val="1"/>
              </a:ext>
            </a:extLst>
          </p:cNvPr>
          <p:cNvPicPr>
            <a:picLocks noChangeAspect="1"/>
          </p:cNvPicPr>
          <p:nvPr userDrawn="1"/>
        </p:nvPicPr>
        <p:blipFill>
          <a:blip r:embed="rId2" cstate="screen">
            <a:alphaModFix amt="35000"/>
            <a:duotone>
              <a:schemeClr val="accent5">
                <a:shade val="45000"/>
                <a:satMod val="135000"/>
              </a:schemeClr>
              <a:prstClr val="white"/>
            </a:duotone>
            <a:extLst>
              <a:ext uri="{BEBA8EAE-BF5A-486C-A8C5-ECC9F3942E4B}">
                <a14:imgProps xmlns:a14="http://schemas.microsoft.com/office/drawing/2010/main" xmlns="">
                  <a14:imgLayer r:embed="rId3">
                    <a14:imgEffect>
                      <a14:brightnessContrast bright="-40000" contrast="20000"/>
                    </a14:imgEffect>
                  </a14:imgLayer>
                </a14:imgProps>
              </a:ext>
              <a:ext uri="{28A0092B-C50C-407E-A947-70E740481C1C}">
                <a14:useLocalDpi xmlns:a14="http://schemas.microsoft.com/office/drawing/2010/main" xmlns=""/>
              </a:ext>
            </a:extLst>
          </a:blip>
          <a:srcRect/>
          <a:stretch/>
        </p:blipFill>
        <p:spPr>
          <a:xfrm>
            <a:off x="6767256" y="847398"/>
            <a:ext cx="2578130" cy="2590869"/>
          </a:xfrm>
          <a:prstGeom prst="rect">
            <a:avLst/>
          </a:prstGeom>
        </p:spPr>
      </p:pic>
      <p:pic>
        <p:nvPicPr>
          <p:cNvPr id="5" name="Picture 4">
            <a:extLst>
              <a:ext uri="{FF2B5EF4-FFF2-40B4-BE49-F238E27FC236}">
                <a16:creationId xmlns:a16="http://schemas.microsoft.com/office/drawing/2014/main" xmlns="" id="{4EFAC4E4-FABB-B671-BAE1-2B39A205F396}"/>
              </a:ext>
              <a:ext uri="{C183D7F6-B498-43B3-948B-1728B52AA6E4}">
                <adec:decorative xmlns:adec="http://schemas.microsoft.com/office/drawing/2017/decorative" xmlns=""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xmlns="">
                  <a14:imgLayer r:embed="rId5">
                    <a14:imgEffect>
                      <a14:brightnessContrast bright="-40000"/>
                    </a14:imgEffect>
                  </a14:imgLayer>
                </a14:imgProps>
              </a:ext>
              <a:ext uri="{28A0092B-C50C-407E-A947-70E740481C1C}">
                <a14:useLocalDpi xmlns:a14="http://schemas.microsoft.com/office/drawing/2010/main" xmlns=""/>
              </a:ext>
            </a:extLst>
          </a:blip>
          <a:srcRect/>
          <a:stretch/>
        </p:blipFill>
        <p:spPr>
          <a:xfrm>
            <a:off x="0" y="0"/>
            <a:ext cx="4076700" cy="3244850"/>
          </a:xfrm>
          <a:prstGeom prst="rect">
            <a:avLst/>
          </a:prstGeom>
        </p:spPr>
      </p:pic>
      <p:pic>
        <p:nvPicPr>
          <p:cNvPr id="6" name="Picture 5">
            <a:extLst>
              <a:ext uri="{FF2B5EF4-FFF2-40B4-BE49-F238E27FC236}">
                <a16:creationId xmlns:a16="http://schemas.microsoft.com/office/drawing/2014/main" xmlns="" id="{DD4D362D-3D74-9753-19E0-60569A7EA75D}"/>
              </a:ext>
              <a:ext uri="{C183D7F6-B498-43B3-948B-1728B52AA6E4}">
                <adec:decorative xmlns:adec="http://schemas.microsoft.com/office/drawing/2017/decorative" xmlns="" val="1"/>
              </a:ext>
            </a:extLst>
          </p:cNvPr>
          <p:cNvPicPr>
            <a:picLocks noChangeAspect="1"/>
          </p:cNvPicPr>
          <p:nvPr userDrawn="1"/>
        </p:nvPicPr>
        <p:blipFill rotWithShape="1">
          <a:blip r:embed="rId6" cstate="screen">
            <a:alphaModFix amt="70000"/>
            <a:duotone>
              <a:schemeClr val="accent5">
                <a:shade val="45000"/>
                <a:satMod val="135000"/>
              </a:schemeClr>
              <a:prstClr val="white"/>
            </a:duotone>
            <a:extLst>
              <a:ext uri="{BEBA8EAE-BF5A-486C-A8C5-ECC9F3942E4B}">
                <a14:imgProps xmlns:a14="http://schemas.microsoft.com/office/drawing/2010/main" xmlns="">
                  <a14:imgLayer r:embed="rId7">
                    <a14:imgEffect>
                      <a14:brightnessContrast bright="-40000" contrast="40000"/>
                    </a14:imgEffect>
                  </a14:imgLayer>
                </a14:imgProps>
              </a:ext>
              <a:ext uri="{28A0092B-C50C-407E-A947-70E740481C1C}">
                <a14:useLocalDpi xmlns:a14="http://schemas.microsoft.com/office/drawing/2010/main" xmlns=""/>
              </a:ext>
            </a:extLst>
          </a:blip>
          <a:srcRect/>
          <a:stretch/>
        </p:blipFill>
        <p:spPr>
          <a:xfrm>
            <a:off x="8561614" y="5267294"/>
            <a:ext cx="1794306" cy="1590706"/>
          </a:xfrm>
          <a:prstGeom prst="rect">
            <a:avLst/>
          </a:prstGeom>
        </p:spPr>
      </p:pic>
      <p:sp>
        <p:nvSpPr>
          <p:cNvPr id="2" name="Title 1"/>
          <p:cNvSpPr>
            <a:spLocks noGrp="1"/>
          </p:cNvSpPr>
          <p:nvPr>
            <p:ph type="title" hasCustomPrompt="1"/>
          </p:nvPr>
        </p:nvSpPr>
        <p:spPr>
          <a:xfrm>
            <a:off x="1154956" y="1063416"/>
            <a:ext cx="8825657" cy="4009239"/>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hasCustomPrompt="1"/>
          </p:nvPr>
        </p:nvSpPr>
        <p:spPr>
          <a:xfrm>
            <a:off x="1154955" y="5273202"/>
            <a:ext cx="8825658" cy="530697"/>
          </a:xfrm>
        </p:spPr>
        <p:txBody>
          <a:bodyPr anchor="ctr"/>
          <a:lstStyle>
            <a:lvl1pPr marL="0" indent="0" algn="l">
              <a:buNone/>
              <a:defRPr sz="2000" cap="all">
                <a:solidFill>
                  <a:schemeClr val="bg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subtitle</a:t>
            </a:r>
          </a:p>
        </p:txBody>
      </p:sp>
      <p:sp>
        <p:nvSpPr>
          <p:cNvPr id="14" name="Slide Number Placeholder 5">
            <a:extLst>
              <a:ext uri="{FF2B5EF4-FFF2-40B4-BE49-F238E27FC236}">
                <a16:creationId xmlns:a16="http://schemas.microsoft.com/office/drawing/2014/main" xmlns=""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9" name="Footer Placeholder 4">
            <a:extLst>
              <a:ext uri="{FF2B5EF4-FFF2-40B4-BE49-F238E27FC236}">
                <a16:creationId xmlns:a16="http://schemas.microsoft.com/office/drawing/2014/main" xmlns="" id="{86D8D262-64DE-D942-D418-1876799423F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8" name="Date Placeholder 3">
            <a:extLst>
              <a:ext uri="{FF2B5EF4-FFF2-40B4-BE49-F238E27FC236}">
                <a16:creationId xmlns:a16="http://schemas.microsoft.com/office/drawing/2014/main" xmlns="" id="{B70F63B5-8303-CB73-3AF8-1FED6C8CBA1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D5D03B46-D230-4B37-BD92-6E2DBC47B36E}" type="datetime1">
              <a:rPr lang="en-US" smtClean="0"/>
              <a:pPr/>
              <a:t>6/13/2024</a:t>
            </a:fld>
            <a:endParaRPr lang="en-US" dirty="0"/>
          </a:p>
        </p:txBody>
      </p:sp>
    </p:spTree>
    <p:extLst>
      <p:ext uri="{BB962C8B-B14F-4D97-AF65-F5344CB8AC3E}">
        <p14:creationId xmlns:p14="http://schemas.microsoft.com/office/powerpoint/2010/main" xmlns="" val="2763671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Content Placeholder 5"/>
          <p:cNvSpPr>
            <a:spLocks noGrp="1"/>
          </p:cNvSpPr>
          <p:nvPr>
            <p:ph sz="quarter" idx="4" hasCustomPrompt="1"/>
          </p:nvPr>
        </p:nvSpPr>
        <p:spPr>
          <a:xfrm>
            <a:off x="646111" y="2256937"/>
            <a:ext cx="10225090" cy="1612934"/>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a:pPr>
            <a:r>
              <a:rPr lang="en-US" dirty="0"/>
              <a:t>Click to add content</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646111" y="4370613"/>
            <a:ext cx="10225089" cy="2185829"/>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4" name="Slide Number Placeholder 5">
            <a:extLst>
              <a:ext uri="{FF2B5EF4-FFF2-40B4-BE49-F238E27FC236}">
                <a16:creationId xmlns:a16="http://schemas.microsoft.com/office/drawing/2014/main" xmlns=""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xmlns=""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xmlns=""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3226CAB0-904D-44A6-8A42-971A697FA4F2}" type="datetime1">
              <a:rPr lang="en-US" smtClean="0"/>
              <a:pPr/>
              <a:t>6/13/2024</a:t>
            </a:fld>
            <a:endParaRPr lang="en-US" dirty="0"/>
          </a:p>
        </p:txBody>
      </p:sp>
    </p:spTree>
    <p:extLst>
      <p:ext uri="{BB962C8B-B14F-4D97-AF65-F5344CB8AC3E}">
        <p14:creationId xmlns:p14="http://schemas.microsoft.com/office/powerpoint/2010/main" xmlns="" val="672040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Content + Pictur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4922" y="1063415"/>
            <a:ext cx="5897391" cy="1971613"/>
          </a:xfrm>
          <a:prstGeom prst="rect">
            <a:avLst/>
          </a:prstGeom>
        </p:spPr>
        <p:txBody>
          <a:bodyPr lIns="0" rIns="0" anchor="t">
            <a:noAutofit/>
          </a:bodyPr>
          <a:lstStyle>
            <a:lvl1pPr algn="l">
              <a:lnSpc>
                <a:spcPct val="80000"/>
              </a:lnSpc>
              <a:defRPr sz="3600" b="0" cap="all" baseline="0">
                <a:solidFill>
                  <a:schemeClr val="bg1">
                    <a:lumMod val="75000"/>
                    <a:lumOff val="25000"/>
                  </a:schemeClr>
                </a:solidFill>
              </a:defRPr>
            </a:lvl1pPr>
          </a:lstStyle>
          <a:p>
            <a:r>
              <a:rPr lang="en-US" dirty="0"/>
              <a:t>Click to add title</a:t>
            </a:r>
          </a:p>
        </p:txBody>
      </p:sp>
      <p:sp>
        <p:nvSpPr>
          <p:cNvPr id="11" name="Content Placeholder 10">
            <a:extLst>
              <a:ext uri="{FF2B5EF4-FFF2-40B4-BE49-F238E27FC236}">
                <a16:creationId xmlns:a16="http://schemas.microsoft.com/office/drawing/2014/main" xmlns="" id="{956572C7-BE6B-5F13-DC52-EDC4CE8F41D8}"/>
              </a:ext>
            </a:extLst>
          </p:cNvPr>
          <p:cNvSpPr>
            <a:spLocks noGrp="1"/>
          </p:cNvSpPr>
          <p:nvPr>
            <p:ph sz="quarter" idx="12" hasCustomPrompt="1"/>
          </p:nvPr>
        </p:nvSpPr>
        <p:spPr>
          <a:xfrm>
            <a:off x="644525" y="3035029"/>
            <a:ext cx="5897563" cy="2759345"/>
          </a:xfrm>
        </p:spPr>
        <p:txBody>
          <a:bodyPr anchor="b"/>
          <a:lstStyle>
            <a:lvl1pPr marL="283464" indent="-283464">
              <a:buClr>
                <a:schemeClr val="accent5"/>
              </a:buClr>
              <a:defRPr sz="1800">
                <a:latin typeface="+mn-lt"/>
              </a:defRPr>
            </a:lvl1pPr>
            <a:lvl2pPr>
              <a:buClr>
                <a:schemeClr val="accent5"/>
              </a:buClr>
              <a:defRPr sz="1600">
                <a:latin typeface="+mn-lt"/>
              </a:defRPr>
            </a:lvl2pPr>
            <a:lvl3pPr>
              <a:buClr>
                <a:schemeClr val="accent5"/>
              </a:buClr>
              <a:defRPr sz="1400">
                <a:latin typeface="+mn-lt"/>
              </a:defRPr>
            </a:lvl3pPr>
            <a:lvl4pPr>
              <a:buClr>
                <a:schemeClr val="accent5"/>
              </a:buClr>
              <a:defRPr sz="1200">
                <a:latin typeface="+mn-lt"/>
              </a:defRPr>
            </a:lvl4pPr>
            <a:lvl5pPr>
              <a:buClr>
                <a:schemeClr val="accent5"/>
              </a:buClr>
              <a:defRPr sz="12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xmlns="" id="{934F55F0-22D4-40B0-49A9-AB4AF26B6587}"/>
              </a:ext>
            </a:extLst>
          </p:cNvPr>
          <p:cNvSpPr>
            <a:spLocks noGrp="1"/>
          </p:cNvSpPr>
          <p:nvPr>
            <p:ph type="pic" sz="quarter" idx="11"/>
          </p:nvPr>
        </p:nvSpPr>
        <p:spPr>
          <a:xfrm>
            <a:off x="7032625" y="1063625"/>
            <a:ext cx="3824288" cy="4730750"/>
          </a:xfrm>
          <a:ln w="19050">
            <a:solidFill>
              <a:schemeClr val="accent5"/>
            </a:solidFill>
          </a:ln>
        </p:spPr>
        <p:txBody>
          <a:bodyPr/>
          <a:lstStyle>
            <a:lvl1pPr marL="0" indent="0" algn="ctr">
              <a:buNone/>
              <a:defRPr sz="1800"/>
            </a:lvl1pPr>
          </a:lstStyle>
          <a:p>
            <a:r>
              <a:rPr lang="en-US" dirty="0"/>
              <a:t>Click icon to add picture</a:t>
            </a:r>
          </a:p>
        </p:txBody>
      </p:sp>
      <p:sp>
        <p:nvSpPr>
          <p:cNvPr id="9" name="Slide Number Placeholder 5">
            <a:extLst>
              <a:ext uri="{FF2B5EF4-FFF2-40B4-BE49-F238E27FC236}">
                <a16:creationId xmlns:a16="http://schemas.microsoft.com/office/drawing/2014/main" xmlns="" id="{F8699564-CACA-76F2-01D1-D84D99A683E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xmlns="" id="{B2218FAB-ACF2-EAE6-83C7-5D92BAE57ECD}"/>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xmlns="" id="{C697C765-F4EE-7492-92E7-E22B8E9CCAE7}"/>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131D29BA-018B-4A78-950B-75527D399E98}" type="datetime1">
              <a:rPr lang="en-US" smtClean="0"/>
              <a:pPr/>
              <a:t>6/13/2024</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Content Placeholder 5"/>
          <p:cNvSpPr>
            <a:spLocks noGrp="1"/>
          </p:cNvSpPr>
          <p:nvPr>
            <p:ph sz="quarter" idx="4" hasCustomPrompt="1"/>
          </p:nvPr>
        </p:nvSpPr>
        <p:spPr>
          <a:xfrm>
            <a:off x="646111" y="2149928"/>
            <a:ext cx="4926096" cy="4028585"/>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a:pPr>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945103" y="2149892"/>
            <a:ext cx="4926097" cy="4028622"/>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xmlns=""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xmlns=""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xmlns=""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F9DEC7E7-8658-4432-9E89-1548FF41691A}" type="datetime1">
              <a:rPr lang="en-US" smtClean="0"/>
              <a:pPr/>
              <a:t>6/13/2024</a:t>
            </a:fld>
            <a:endParaRPr lang="en-US" dirty="0"/>
          </a:p>
        </p:txBody>
      </p:sp>
    </p:spTree>
    <p:extLst>
      <p:ext uri="{BB962C8B-B14F-4D97-AF65-F5344CB8AC3E}">
        <p14:creationId xmlns:p14="http://schemas.microsoft.com/office/powerpoint/2010/main" xmlns="" val="1223511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9600"/>
            <a:ext cx="10238392" cy="1243648"/>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4" name="Text Placeholder 3">
            <a:extLst>
              <a:ext uri="{FF2B5EF4-FFF2-40B4-BE49-F238E27FC236}">
                <a16:creationId xmlns:a16="http://schemas.microsoft.com/office/drawing/2014/main" xmlns="" id="{156F53C0-C8E9-17B4-1C4C-1AD5D52877E7}"/>
              </a:ext>
            </a:extLst>
          </p:cNvPr>
          <p:cNvSpPr>
            <a:spLocks noGrp="1"/>
          </p:cNvSpPr>
          <p:nvPr>
            <p:ph type="body" sz="quarter" idx="15" hasCustomPrompt="1"/>
          </p:nvPr>
        </p:nvSpPr>
        <p:spPr>
          <a:xfrm>
            <a:off x="646112" y="2035175"/>
            <a:ext cx="3120346" cy="4213225"/>
          </a:xfrm>
        </p:spPr>
        <p:txBody>
          <a:bodyPr/>
          <a:lstStyle>
            <a:lvl1pPr>
              <a:buClr>
                <a:schemeClr val="accent5"/>
              </a:buClr>
              <a:defRPr sz="1800">
                <a:latin typeface="+mn-lt"/>
              </a:defRPr>
            </a:lvl1pPr>
            <a:lvl2pPr>
              <a:buClr>
                <a:schemeClr val="accent5"/>
              </a:buClr>
              <a:defRPr sz="1800">
                <a:latin typeface="+mn-lt"/>
              </a:defRPr>
            </a:lvl2pPr>
            <a:lvl3pPr>
              <a:buClr>
                <a:schemeClr val="accent5"/>
              </a:buClr>
              <a:defRPr sz="1800">
                <a:latin typeface="+mn-lt"/>
              </a:defRPr>
            </a:lvl3pPr>
            <a:lvl4pPr>
              <a:buClr>
                <a:schemeClr val="accent5"/>
              </a:buClr>
              <a:defRPr sz="1800">
                <a:latin typeface="+mn-lt"/>
              </a:defRPr>
            </a:lvl4pPr>
            <a:lvl5pPr>
              <a:buClr>
                <a:schemeClr val="accent5"/>
              </a:buClr>
              <a:defRPr sz="18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a:extLst>
              <a:ext uri="{FF2B5EF4-FFF2-40B4-BE49-F238E27FC236}">
                <a16:creationId xmlns:a16="http://schemas.microsoft.com/office/drawing/2014/main" xmlns="" id="{8203FD85-4B08-E583-F5AA-2C363470F493}"/>
              </a:ext>
            </a:extLst>
          </p:cNvPr>
          <p:cNvSpPr>
            <a:spLocks noGrp="1"/>
          </p:cNvSpPr>
          <p:nvPr>
            <p:ph type="tbl" sz="quarter" idx="16"/>
          </p:nvPr>
        </p:nvSpPr>
        <p:spPr>
          <a:xfrm>
            <a:off x="3967163" y="2035175"/>
            <a:ext cx="6926262" cy="4213225"/>
          </a:xfrm>
        </p:spPr>
        <p:txBody>
          <a:bodyPr/>
          <a:lstStyle>
            <a:lvl1pPr>
              <a:buClr>
                <a:schemeClr val="accent5"/>
              </a:buClr>
              <a:defRPr/>
            </a:lvl1pPr>
          </a:lstStyle>
          <a:p>
            <a:r>
              <a:rPr lang="en-US" dirty="0"/>
              <a:t>Click icon to add table</a:t>
            </a:r>
          </a:p>
        </p:txBody>
      </p:sp>
      <p:sp>
        <p:nvSpPr>
          <p:cNvPr id="8" name="Slide Number Placeholder 5">
            <a:extLst>
              <a:ext uri="{FF2B5EF4-FFF2-40B4-BE49-F238E27FC236}">
                <a16:creationId xmlns:a16="http://schemas.microsoft.com/office/drawing/2014/main" xmlns=""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xmlns="" id="{870305BA-BC81-56ED-E20B-2D5D41E695F8}"/>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xmlns="" id="{19852A62-9FCC-F35D-576B-3A9CF7D906DC}"/>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9A407B6D-4EF2-46B1-90CE-F72E9577ACD9}" type="datetime1">
              <a:rPr lang="en-US" smtClean="0"/>
              <a:pPr/>
              <a:t>6/13/2024</a:t>
            </a:fld>
            <a:endParaRPr lang="en-US" dirty="0"/>
          </a:p>
        </p:txBody>
      </p:sp>
    </p:spTree>
    <p:extLst>
      <p:ext uri="{BB962C8B-B14F-4D97-AF65-F5344CB8AC3E}">
        <p14:creationId xmlns:p14="http://schemas.microsoft.com/office/powerpoint/2010/main" xmlns="" val="1825653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7484FD26-B27E-89C1-EC74-7F337279C428}"/>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xmlns="" id="{94F38330-42A6-CBDC-49D5-6651820A4964}"/>
              </a:ext>
              <a:ext uri="{C183D7F6-B498-43B3-948B-1728B52AA6E4}">
                <adec:decorative xmlns:adec="http://schemas.microsoft.com/office/drawing/2017/decorative" xmlns="" val="1"/>
              </a:ext>
            </a:extLst>
          </p:cNvPr>
          <p:cNvCxnSpPr/>
          <p:nvPr userDrawn="1"/>
        </p:nvCxnSpPr>
        <p:spPr>
          <a:xfrm>
            <a:off x="11195957"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33" name="Rectangle 32">
            <a:extLst>
              <a:ext uri="{FF2B5EF4-FFF2-40B4-BE49-F238E27FC236}">
                <a16:creationId xmlns:a16="http://schemas.microsoft.com/office/drawing/2014/main" xmlns="" id="{D80194AA-3CF1-8747-1BCF-A8D4F49AF09C}"/>
              </a:ext>
              <a:ext uri="{C183D7F6-B498-43B3-948B-1728B52AA6E4}">
                <adec:decorative xmlns:adec="http://schemas.microsoft.com/office/drawing/2017/decorative" xmlns=""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4" name="Date Placeholder 3"/>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432CF485-28BA-4659-B624-AA1C49B2E30F}" type="datetime1">
              <a:rPr lang="en-US" smtClean="0"/>
              <a:pPr/>
              <a:t>6/13/2024</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6" r:id="rId2"/>
    <p:sldLayoutId id="2147483651" r:id="rId3"/>
    <p:sldLayoutId id="2147483680" r:id="rId4"/>
    <p:sldLayoutId id="2147483679" r:id="rId5"/>
    <p:sldLayoutId id="2147483677" r:id="rId6"/>
    <p:sldLayoutId id="2147483668" r:id="rId7"/>
    <p:sldLayoutId id="2147483686" r:id="rId8"/>
    <p:sldLayoutId id="2147483678" r:id="rId9"/>
    <p:sldLayoutId id="2147483671" r:id="rId10"/>
    <p:sldLayoutId id="2147483681" r:id="rId11"/>
    <p:sldLayoutId id="2147483682" r:id="rId12"/>
    <p:sldLayoutId id="2147483674" r:id="rId13"/>
    <p:sldLayoutId id="2147483684" r:id="rId14"/>
  </p:sldLayoutIdLst>
  <p:hf hdr="0" ftr="0" dt="0"/>
  <p:txStyles>
    <p:titleStyle>
      <a:lvl1pPr algn="l" defTabSz="457200" rtl="0" eaLnBrk="1" latinLnBrk="0" hangingPunct="1">
        <a:spcBef>
          <a:spcPct val="0"/>
        </a:spcBef>
        <a:buNone/>
        <a:defRPr sz="4200" b="0" i="0" kern="1200">
          <a:solidFill>
            <a:schemeClr val="bg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C193C04B-6761-04E9-9F25-E406E4FD7200}"/>
              </a:ext>
            </a:extLst>
          </p:cNvPr>
          <p:cNvSpPr>
            <a:spLocks noGrp="1"/>
          </p:cNvSpPr>
          <p:nvPr>
            <p:ph type="ctrTitle"/>
          </p:nvPr>
        </p:nvSpPr>
        <p:spPr>
          <a:xfrm>
            <a:off x="1154954" y="295728"/>
            <a:ext cx="9703546" cy="5546271"/>
          </a:xfrm>
        </p:spPr>
        <p:txBody>
          <a:bodyPr>
            <a:normAutofit/>
          </a:bodyPr>
          <a:lstStyle/>
          <a:p>
            <a:r>
              <a:rPr smtClean="0">
                <a:solidFill>
                  <a:schemeClr val="bg1">
                    <a:lumMod val="95000"/>
                    <a:lumOff val="5000"/>
                  </a:schemeClr>
                </a:solidFill>
                <a:latin typeface="Baskerville Old Face" pitchFamily="18" charset="0"/>
              </a:rPr>
              <a:t>Calories-Burned-Prediction</a:t>
            </a:r>
            <a:r>
              <a:rPr sz="5400" smtClean="0"/>
              <a:t/>
            </a:r>
            <a:br>
              <a:rPr sz="5400" smtClean="0"/>
            </a:br>
            <a:r>
              <a:rPr sz="4800" smtClean="0"/>
              <a:t/>
            </a:r>
            <a:br>
              <a:rPr sz="4800" smtClean="0"/>
            </a:br>
            <a:r>
              <a:rPr sz="4000" b="1" smtClean="0">
                <a:latin typeface="Bell MT" pitchFamily="18" charset="0"/>
              </a:rPr>
              <a:t>Domain:</a:t>
            </a:r>
            <a:br>
              <a:rPr sz="4000" b="1" smtClean="0">
                <a:latin typeface="Bell MT" pitchFamily="18" charset="0"/>
              </a:rPr>
            </a:br>
            <a:r>
              <a:rPr sz="4000" b="1" smtClean="0">
                <a:latin typeface="Bell MT" pitchFamily="18" charset="0"/>
              </a:rPr>
              <a:t>Machine Learning</a:t>
            </a:r>
            <a:endParaRPr lang="en-US" sz="4000" b="1" dirty="0">
              <a:latin typeface="Bell MT" pitchFamily="18" charset="0"/>
            </a:endParaRPr>
          </a:p>
        </p:txBody>
      </p:sp>
      <p:sp>
        <p:nvSpPr>
          <p:cNvPr id="5" name="Slide Number Placeholder 4">
            <a:extLst>
              <a:ext uri="{FF2B5EF4-FFF2-40B4-BE49-F238E27FC236}">
                <a16:creationId xmlns:a16="http://schemas.microsoft.com/office/drawing/2014/main" xmlns="" id="{AE049183-CA69-9D21-B743-6E5B59757686}"/>
              </a:ext>
            </a:extLst>
          </p:cNvPr>
          <p:cNvSpPr>
            <a:spLocks noGrp="1"/>
          </p:cNvSpPr>
          <p:nvPr>
            <p:ph type="sldNum" sz="quarter" idx="4"/>
          </p:nvPr>
        </p:nvSpPr>
        <p:spPr/>
        <p:txBody>
          <a:bodyPr/>
          <a:lstStyle/>
          <a:p>
            <a:fld id="{D57F1E4F-1CFF-5643-939E-02111984F565}" type="slidenum">
              <a:rPr lang="en-US" smtClean="0"/>
              <a:pPr/>
              <a:t>1</a:t>
            </a:fld>
            <a:endParaRPr lang="en-US" dirty="0"/>
          </a:p>
        </p:txBody>
      </p:sp>
    </p:spTree>
    <p:extLst>
      <p:ext uri="{BB962C8B-B14F-4D97-AF65-F5344CB8AC3E}">
        <p14:creationId xmlns:p14="http://schemas.microsoft.com/office/powerpoint/2010/main" xmlns="" val="3597027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CD88A2-E914-815C-661F-1399C3A898C1}"/>
              </a:ext>
            </a:extLst>
          </p:cNvPr>
          <p:cNvSpPr>
            <a:spLocks noGrp="1"/>
          </p:cNvSpPr>
          <p:nvPr>
            <p:ph type="title"/>
          </p:nvPr>
        </p:nvSpPr>
        <p:spPr>
          <a:xfrm>
            <a:off x="680327" y="1063416"/>
            <a:ext cx="2850273" cy="612984"/>
          </a:xfrm>
        </p:spPr>
        <p:txBody>
          <a:bodyPr anchor="t"/>
          <a:lstStyle/>
          <a:p>
            <a:r>
              <a:rPr lang="en-US" sz="2400" b="1" dirty="0" smtClean="0">
                <a:latin typeface="Baskerville Old Face" pitchFamily="18" charset="0"/>
                <a:cs typeface="Arial" pitchFamily="34" charset="0"/>
              </a:rPr>
              <a:t>Introduction:</a:t>
            </a:r>
            <a:r>
              <a:rPr lang="en-US" sz="1200" b="1" dirty="0" smtClean="0">
                <a:latin typeface="Baskerville Old Face" pitchFamily="18" charset="0"/>
                <a:cs typeface="Arial" pitchFamily="34" charset="0"/>
              </a:rPr>
              <a:t/>
            </a:r>
            <a:br>
              <a:rPr lang="en-US" sz="1200" b="1" dirty="0" smtClean="0">
                <a:latin typeface="Baskerville Old Face" pitchFamily="18" charset="0"/>
                <a:cs typeface="Arial" pitchFamily="34" charset="0"/>
              </a:rPr>
            </a:br>
            <a:endParaRPr lang="en-US" sz="1200" dirty="0">
              <a:latin typeface="Arial" pitchFamily="34" charset="0"/>
              <a:cs typeface="Arial" pitchFamily="34" charset="0"/>
            </a:endParaRPr>
          </a:p>
        </p:txBody>
      </p:sp>
      <p:sp>
        <p:nvSpPr>
          <p:cNvPr id="4" name="Text Placeholder 3">
            <a:extLst>
              <a:ext uri="{FF2B5EF4-FFF2-40B4-BE49-F238E27FC236}">
                <a16:creationId xmlns:a16="http://schemas.microsoft.com/office/drawing/2014/main" xmlns="" id="{2CC6C5F0-EDFB-3E80-40C5-F4D4D08ACF3B}"/>
              </a:ext>
            </a:extLst>
          </p:cNvPr>
          <p:cNvSpPr>
            <a:spLocks noGrp="1"/>
          </p:cNvSpPr>
          <p:nvPr>
            <p:ph type="body" sz="half" idx="2"/>
          </p:nvPr>
        </p:nvSpPr>
        <p:spPr>
          <a:xfrm>
            <a:off x="469900" y="1701800"/>
            <a:ext cx="5626100" cy="4027800"/>
          </a:xfrm>
        </p:spPr>
        <p:txBody>
          <a:bodyPr anchor="b">
            <a:normAutofit fontScale="92500" lnSpcReduction="20000"/>
          </a:bodyPr>
          <a:lstStyle/>
          <a:p>
            <a:r>
              <a:rPr lang="en-US" dirty="0" smtClean="0">
                <a:latin typeface="Arial" pitchFamily="34" charset="0"/>
                <a:cs typeface="Arial" pitchFamily="34" charset="0"/>
              </a:rPr>
              <a:t>In today's fast-paced world, individuals increasingly rely on wearable fitness trackers and mobile applications to monitor their physical activity and track the number of calories burned. While these tools provide valuable insights, there is a growing need for more personalized and accurate methods of predicting calories burned. This can be achieved through the application of machine learning techniques. Our task is to build a machine learning model that can accurately predict the number of calories burned during various physical activities.</a:t>
            </a:r>
            <a:endParaRPr lang="en-US" dirty="0" smtClean="0"/>
          </a:p>
        </p:txBody>
      </p:sp>
      <p:sp>
        <p:nvSpPr>
          <p:cNvPr id="7" name="Slide Number Placeholder 6">
            <a:extLst>
              <a:ext uri="{FF2B5EF4-FFF2-40B4-BE49-F238E27FC236}">
                <a16:creationId xmlns:a16="http://schemas.microsoft.com/office/drawing/2014/main" xmlns="" id="{8161DBBF-A6A0-06FE-F8CD-795DE86F2815}"/>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2</a:t>
            </a:fld>
            <a:endParaRPr lang="en-US" dirty="0"/>
          </a:p>
        </p:txBody>
      </p:sp>
      <p:pic>
        <p:nvPicPr>
          <p:cNvPr id="25602" name="Picture 2" descr="GitHub - Ashutoshswami/Calories_Burn_Prediction: Calories burnt ..."/>
          <p:cNvPicPr>
            <a:picLocks noGrp="1" noChangeAspect="1" noChangeArrowheads="1"/>
          </p:cNvPicPr>
          <p:nvPr>
            <p:ph type="pic" sz="quarter" idx="11"/>
          </p:nvPr>
        </p:nvPicPr>
        <p:blipFill>
          <a:blip r:embed="rId3"/>
          <a:srcRect l="7860" r="7860"/>
          <a:stretch>
            <a:fillRect/>
          </a:stretch>
        </p:blipFill>
        <p:spPr bwMode="auto">
          <a:prstGeom prst="rect">
            <a:avLst/>
          </a:prstGeom>
          <a:noFill/>
        </p:spPr>
      </p:pic>
    </p:spTree>
    <p:extLst>
      <p:ext uri="{BB962C8B-B14F-4D97-AF65-F5344CB8AC3E}">
        <p14:creationId xmlns:p14="http://schemas.microsoft.com/office/powerpoint/2010/main" xmlns="" val="1290560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22D882-0AB0-D7CC-2028-F24988556CFD}"/>
              </a:ext>
            </a:extLst>
          </p:cNvPr>
          <p:cNvSpPr>
            <a:spLocks noGrp="1"/>
          </p:cNvSpPr>
          <p:nvPr>
            <p:ph type="title"/>
          </p:nvPr>
        </p:nvSpPr>
        <p:spPr>
          <a:xfrm>
            <a:off x="546100" y="368300"/>
            <a:ext cx="10287000" cy="5816600"/>
          </a:xfrm>
        </p:spPr>
        <p:txBody>
          <a:bodyPr/>
          <a:lstStyle/>
          <a:p>
            <a:r>
              <a:rPr lang="en-US" sz="3600" b="1" dirty="0" smtClean="0">
                <a:solidFill>
                  <a:schemeClr val="accent6">
                    <a:lumMod val="50000"/>
                  </a:schemeClr>
                </a:solidFill>
                <a:latin typeface="Baskerville Old Face" pitchFamily="18" charset="0"/>
              </a:rPr>
              <a:t>Technologies Used</a:t>
            </a:r>
            <a:r>
              <a:rPr lang="en-US" sz="3600" b="1" dirty="0" smtClean="0">
                <a:solidFill>
                  <a:schemeClr val="accent6">
                    <a:lumMod val="50000"/>
                  </a:schemeClr>
                </a:solidFill>
                <a:latin typeface="Baskerville Old Face" pitchFamily="18" charset="0"/>
              </a:rPr>
              <a:t>:</a:t>
            </a:r>
            <a:r>
              <a:rPr lang="en-US" sz="3600" b="1" dirty="0" smtClean="0">
                <a:latin typeface="Baskerville Old Face" pitchFamily="18" charset="0"/>
              </a:rPr>
              <a:t/>
            </a:r>
            <a:br>
              <a:rPr lang="en-US" sz="3600" b="1" dirty="0" smtClean="0">
                <a:latin typeface="Baskerville Old Face" pitchFamily="18" charset="0"/>
              </a:rPr>
            </a:br>
            <a:r>
              <a:rPr lang="en-US" sz="1800" dirty="0" smtClean="0">
                <a:latin typeface="Arial Narrow" pitchFamily="34" charset="0"/>
              </a:rPr>
              <a:t/>
            </a:r>
            <a:br>
              <a:rPr lang="en-US" sz="1800" dirty="0" smtClean="0">
                <a:latin typeface="Arial Narrow" pitchFamily="34" charset="0"/>
              </a:rPr>
            </a:br>
            <a:r>
              <a:rPr lang="en-US" sz="1800" b="1" dirty="0" smtClean="0">
                <a:solidFill>
                  <a:schemeClr val="bg1">
                    <a:lumMod val="95000"/>
                    <a:lumOff val="5000"/>
                  </a:schemeClr>
                </a:solidFill>
                <a:latin typeface="Californian FB" pitchFamily="18" charset="0"/>
              </a:rPr>
              <a:t>Python</a:t>
            </a:r>
            <a:r>
              <a:rPr lang="en-US" sz="1800" dirty="0" smtClean="0">
                <a:solidFill>
                  <a:schemeClr val="bg1">
                    <a:lumMod val="95000"/>
                    <a:lumOff val="5000"/>
                  </a:schemeClr>
                </a:solidFill>
                <a:latin typeface="Californian FB" pitchFamily="18" charset="0"/>
              </a:rPr>
              <a:t>: The primary programming language used for data processing, model building, and evaluation.</a:t>
            </a:r>
            <a:r>
              <a:rPr lang="en-US" sz="1800" dirty="0" smtClean="0"/>
              <a:t/>
            </a:r>
            <a:br>
              <a:rPr lang="en-US" sz="1800" dirty="0" smtClean="0"/>
            </a:br>
            <a:r>
              <a:rPr lang="en-US" sz="2400" b="1" dirty="0" smtClean="0">
                <a:solidFill>
                  <a:schemeClr val="accent6">
                    <a:lumMod val="75000"/>
                  </a:schemeClr>
                </a:solidFill>
                <a:latin typeface="Baskerville Old Face" pitchFamily="18" charset="0"/>
              </a:rPr>
              <a:t>Machine Learning Algorithms</a:t>
            </a:r>
            <a:r>
              <a:rPr lang="en-US" sz="2400" dirty="0" smtClean="0">
                <a:solidFill>
                  <a:schemeClr val="accent6">
                    <a:lumMod val="75000"/>
                  </a:schemeClr>
                </a:solidFill>
                <a:latin typeface="Baskerville Old Face" pitchFamily="18" charset="0"/>
              </a:rPr>
              <a:t>:</a:t>
            </a:r>
            <a:r>
              <a:rPr lang="en-US" sz="1800" dirty="0" smtClean="0"/>
              <a:t/>
            </a:r>
            <a:br>
              <a:rPr lang="en-US" sz="1800" dirty="0" smtClean="0"/>
            </a:br>
            <a:r>
              <a:rPr lang="en-US" sz="2000" b="1" dirty="0" smtClean="0">
                <a:solidFill>
                  <a:schemeClr val="bg1">
                    <a:lumMod val="95000"/>
                    <a:lumOff val="5000"/>
                  </a:schemeClr>
                </a:solidFill>
                <a:latin typeface="Californian FB" pitchFamily="18" charset="0"/>
              </a:rPr>
              <a:t>Linear Regression</a:t>
            </a:r>
            <a:r>
              <a:rPr lang="en-US" sz="2000" dirty="0" smtClean="0">
                <a:solidFill>
                  <a:schemeClr val="bg1">
                    <a:lumMod val="95000"/>
                    <a:lumOff val="5000"/>
                  </a:schemeClr>
                </a:solidFill>
                <a:latin typeface="Californian FB" pitchFamily="18" charset="0"/>
              </a:rPr>
              <a:t>: A simple yet effective algorithm for establishing a linear relationship between features and the target variable.</a:t>
            </a:r>
            <a:br>
              <a:rPr lang="en-US" sz="2000" dirty="0" smtClean="0">
                <a:solidFill>
                  <a:schemeClr val="bg1">
                    <a:lumMod val="95000"/>
                    <a:lumOff val="5000"/>
                  </a:schemeClr>
                </a:solidFill>
                <a:latin typeface="Californian FB" pitchFamily="18" charset="0"/>
              </a:rPr>
            </a:br>
            <a:r>
              <a:rPr lang="en-US" sz="2000" b="1" dirty="0" smtClean="0">
                <a:solidFill>
                  <a:schemeClr val="bg1">
                    <a:lumMod val="95000"/>
                    <a:lumOff val="5000"/>
                  </a:schemeClr>
                </a:solidFill>
                <a:latin typeface="Californian FB" pitchFamily="18" charset="0"/>
              </a:rPr>
              <a:t>Decision Tree Regression</a:t>
            </a:r>
            <a:r>
              <a:rPr lang="en-US" sz="2000" dirty="0" smtClean="0">
                <a:solidFill>
                  <a:schemeClr val="bg1">
                    <a:lumMod val="95000"/>
                    <a:lumOff val="5000"/>
                  </a:schemeClr>
                </a:solidFill>
                <a:latin typeface="Californian FB" pitchFamily="18" charset="0"/>
              </a:rPr>
              <a:t>: A non-linear algorithm that splits data into subsets based on feature values, providing a tree-like model of decisions.</a:t>
            </a:r>
            <a:br>
              <a:rPr lang="en-US" sz="2000" dirty="0" smtClean="0">
                <a:solidFill>
                  <a:schemeClr val="bg1">
                    <a:lumMod val="95000"/>
                    <a:lumOff val="5000"/>
                  </a:schemeClr>
                </a:solidFill>
                <a:latin typeface="Californian FB" pitchFamily="18" charset="0"/>
              </a:rPr>
            </a:br>
            <a:r>
              <a:rPr lang="en-US" sz="2000" b="1" dirty="0" smtClean="0">
                <a:solidFill>
                  <a:schemeClr val="bg1">
                    <a:lumMod val="95000"/>
                    <a:lumOff val="5000"/>
                  </a:schemeClr>
                </a:solidFill>
                <a:latin typeface="Californian FB" pitchFamily="18" charset="0"/>
              </a:rPr>
              <a:t>Random Forest Regression</a:t>
            </a:r>
            <a:r>
              <a:rPr lang="en-US" sz="2000" dirty="0" smtClean="0">
                <a:solidFill>
                  <a:schemeClr val="bg1">
                    <a:lumMod val="95000"/>
                    <a:lumOff val="5000"/>
                  </a:schemeClr>
                </a:solidFill>
                <a:latin typeface="Californian FB" pitchFamily="18" charset="0"/>
              </a:rPr>
              <a:t>: An ensemble learning method that builds multiple decision trees and merges them to improve accuracy and prevent </a:t>
            </a:r>
            <a:r>
              <a:rPr lang="en-US" sz="2000" dirty="0" err="1" smtClean="0">
                <a:solidFill>
                  <a:schemeClr val="bg1">
                    <a:lumMod val="95000"/>
                    <a:lumOff val="5000"/>
                  </a:schemeClr>
                </a:solidFill>
                <a:latin typeface="Californian FB" pitchFamily="18" charset="0"/>
              </a:rPr>
              <a:t>overfitting</a:t>
            </a:r>
            <a:r>
              <a:rPr lang="en-US" sz="2000" dirty="0" smtClean="0">
                <a:solidFill>
                  <a:schemeClr val="bg1">
                    <a:lumMod val="95000"/>
                    <a:lumOff val="5000"/>
                  </a:schemeClr>
                </a:solidFill>
                <a:latin typeface="Californian FB" pitchFamily="18" charset="0"/>
              </a:rPr>
              <a:t>.</a:t>
            </a:r>
            <a:br>
              <a:rPr lang="en-US" sz="2000" dirty="0" smtClean="0">
                <a:solidFill>
                  <a:schemeClr val="bg1">
                    <a:lumMod val="95000"/>
                    <a:lumOff val="5000"/>
                  </a:schemeClr>
                </a:solidFill>
                <a:latin typeface="Californian FB" pitchFamily="18" charset="0"/>
              </a:rPr>
            </a:br>
            <a:r>
              <a:rPr lang="en-US" sz="2000" b="1" dirty="0" err="1" smtClean="0">
                <a:solidFill>
                  <a:schemeClr val="bg1">
                    <a:lumMod val="95000"/>
                    <a:lumOff val="5000"/>
                  </a:schemeClr>
                </a:solidFill>
                <a:latin typeface="Californian FB" pitchFamily="18" charset="0"/>
              </a:rPr>
              <a:t>XGBoost</a:t>
            </a:r>
            <a:r>
              <a:rPr lang="en-US" sz="2000" b="1" dirty="0" smtClean="0">
                <a:solidFill>
                  <a:schemeClr val="bg1">
                    <a:lumMod val="95000"/>
                    <a:lumOff val="5000"/>
                  </a:schemeClr>
                </a:solidFill>
                <a:latin typeface="Californian FB" pitchFamily="18" charset="0"/>
              </a:rPr>
              <a:t> </a:t>
            </a:r>
            <a:r>
              <a:rPr lang="en-US" sz="2000" b="1" dirty="0" err="1" smtClean="0">
                <a:solidFill>
                  <a:schemeClr val="bg1">
                    <a:lumMod val="95000"/>
                    <a:lumOff val="5000"/>
                  </a:schemeClr>
                </a:solidFill>
                <a:latin typeface="Californian FB" pitchFamily="18" charset="0"/>
              </a:rPr>
              <a:t>Regressor</a:t>
            </a:r>
            <a:r>
              <a:rPr lang="en-US" sz="2000" dirty="0" smtClean="0">
                <a:solidFill>
                  <a:schemeClr val="bg1">
                    <a:lumMod val="95000"/>
                    <a:lumOff val="5000"/>
                  </a:schemeClr>
                </a:solidFill>
                <a:latin typeface="Californian FB" pitchFamily="18" charset="0"/>
              </a:rPr>
              <a:t>: An optimized gradient boosting algorithm designed to be highly efficient and accurate, often outperforming other models.</a:t>
            </a:r>
            <a:r>
              <a:rPr lang="en-US" sz="1800" dirty="0" smtClean="0"/>
              <a:t/>
            </a:r>
            <a:br>
              <a:rPr lang="en-US" sz="1800" dirty="0" smtClean="0"/>
            </a:br>
            <a:endParaRPr lang="en-US" sz="1800" dirty="0"/>
          </a:p>
        </p:txBody>
      </p:sp>
      <p:sp>
        <p:nvSpPr>
          <p:cNvPr id="3" name="Text Placeholder 2">
            <a:extLst>
              <a:ext uri="{FF2B5EF4-FFF2-40B4-BE49-F238E27FC236}">
                <a16:creationId xmlns:a16="http://schemas.microsoft.com/office/drawing/2014/main" xmlns="" id="{18D791F6-17E5-A05E-27E8-5CE8F5737F96}"/>
              </a:ext>
            </a:extLst>
          </p:cNvPr>
          <p:cNvSpPr>
            <a:spLocks noGrp="1"/>
          </p:cNvSpPr>
          <p:nvPr>
            <p:ph type="body" idx="1"/>
          </p:nvPr>
        </p:nvSpPr>
        <p:spPr>
          <a:xfrm>
            <a:off x="1154955" y="5880100"/>
            <a:ext cx="8825658" cy="977900"/>
          </a:xfrm>
        </p:spPr>
        <p:txBody>
          <a:bodyPr>
            <a:normAutofit/>
          </a:bodyPr>
          <a:lstStyle/>
          <a:p>
            <a:r>
              <a:rPr lang="en-US" dirty="0" smtClean="0"/>
              <a:t>.</a:t>
            </a:r>
          </a:p>
        </p:txBody>
      </p:sp>
      <p:sp>
        <p:nvSpPr>
          <p:cNvPr id="6" name="Slide Number Placeholder 5">
            <a:extLst>
              <a:ext uri="{FF2B5EF4-FFF2-40B4-BE49-F238E27FC236}">
                <a16:creationId xmlns:a16="http://schemas.microsoft.com/office/drawing/2014/main" xmlns="" id="{9E887364-737B-EA8D-F6D8-BCE5B835303F}"/>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3</a:t>
            </a:fld>
            <a:endParaRPr lang="en-US" dirty="0"/>
          </a:p>
        </p:txBody>
      </p:sp>
    </p:spTree>
    <p:extLst>
      <p:ext uri="{BB962C8B-B14F-4D97-AF65-F5344CB8AC3E}">
        <p14:creationId xmlns:p14="http://schemas.microsoft.com/office/powerpoint/2010/main" xmlns="" val="2005836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320E77-B703-6F88-10F1-3B3ACF460737}"/>
              </a:ext>
            </a:extLst>
          </p:cNvPr>
          <p:cNvSpPr>
            <a:spLocks noGrp="1"/>
          </p:cNvSpPr>
          <p:nvPr>
            <p:ph type="title"/>
          </p:nvPr>
        </p:nvSpPr>
        <p:spPr>
          <a:xfrm>
            <a:off x="671255" y="457200"/>
            <a:ext cx="3532445" cy="673100"/>
          </a:xfrm>
        </p:spPr>
        <p:txBody>
          <a:bodyPr/>
          <a:lstStyle/>
          <a:p>
            <a:r>
              <a:rPr lang="en-US" b="1" dirty="0" smtClean="0">
                <a:solidFill>
                  <a:schemeClr val="accent5">
                    <a:lumMod val="50000"/>
                  </a:schemeClr>
                </a:solidFill>
                <a:latin typeface="Baskerville Old Face" pitchFamily="18" charset="0"/>
              </a:rPr>
              <a:t>Procedure:</a:t>
            </a:r>
            <a:endParaRPr lang="en-US" b="1" dirty="0">
              <a:solidFill>
                <a:schemeClr val="accent5">
                  <a:lumMod val="50000"/>
                </a:schemeClr>
              </a:solidFill>
              <a:latin typeface="Baskerville Old Face" pitchFamily="18" charset="0"/>
            </a:endParaRPr>
          </a:p>
        </p:txBody>
      </p:sp>
      <p:sp>
        <p:nvSpPr>
          <p:cNvPr id="3" name="Text Placeholder 2">
            <a:extLst>
              <a:ext uri="{FF2B5EF4-FFF2-40B4-BE49-F238E27FC236}">
                <a16:creationId xmlns:a16="http://schemas.microsoft.com/office/drawing/2014/main" xmlns="" id="{44C3108E-9DDD-77B4-D7B1-3273511393CC}"/>
              </a:ext>
            </a:extLst>
          </p:cNvPr>
          <p:cNvSpPr>
            <a:spLocks noGrp="1"/>
          </p:cNvSpPr>
          <p:nvPr>
            <p:ph sz="quarter" idx="10"/>
          </p:nvPr>
        </p:nvSpPr>
        <p:spPr>
          <a:xfrm>
            <a:off x="431801" y="1295401"/>
            <a:ext cx="8521700" cy="5163766"/>
          </a:xfrm>
        </p:spPr>
        <p:txBody>
          <a:bodyPr>
            <a:noAutofit/>
          </a:bodyPr>
          <a:lstStyle/>
          <a:p>
            <a:r>
              <a:rPr lang="en-US" sz="2000" b="1" dirty="0" smtClean="0">
                <a:solidFill>
                  <a:schemeClr val="bg1">
                    <a:lumMod val="95000"/>
                    <a:lumOff val="5000"/>
                  </a:schemeClr>
                </a:solidFill>
                <a:latin typeface="Californian FB" pitchFamily="18" charset="0"/>
                <a:cs typeface="Arial" pitchFamily="34" charset="0"/>
              </a:rPr>
              <a:t>Data </a:t>
            </a:r>
            <a:r>
              <a:rPr lang="en-US" sz="2000" b="1" dirty="0" smtClean="0">
                <a:solidFill>
                  <a:schemeClr val="bg1">
                    <a:lumMod val="95000"/>
                    <a:lumOff val="5000"/>
                  </a:schemeClr>
                </a:solidFill>
                <a:latin typeface="Californian FB" pitchFamily="18" charset="0"/>
                <a:cs typeface="Arial" pitchFamily="34" charset="0"/>
              </a:rPr>
              <a:t>Collection</a:t>
            </a:r>
            <a:r>
              <a:rPr lang="en-US" sz="2000" dirty="0" smtClean="0">
                <a:solidFill>
                  <a:schemeClr val="bg1">
                    <a:lumMod val="95000"/>
                    <a:lumOff val="5000"/>
                  </a:schemeClr>
                </a:solidFill>
                <a:latin typeface="Californian FB" pitchFamily="18" charset="0"/>
                <a:cs typeface="Arial" pitchFamily="34" charset="0"/>
              </a:rPr>
              <a:t>: Gather </a:t>
            </a:r>
            <a:r>
              <a:rPr lang="en-US" sz="2000" dirty="0" smtClean="0">
                <a:solidFill>
                  <a:schemeClr val="bg1">
                    <a:lumMod val="95000"/>
                    <a:lumOff val="5000"/>
                  </a:schemeClr>
                </a:solidFill>
                <a:latin typeface="Californian FB" pitchFamily="18" charset="0"/>
                <a:cs typeface="Arial" pitchFamily="34" charset="0"/>
              </a:rPr>
              <a:t>data from wearable fitness trackers or other sources that include features such as age, weight, height, duration of activity, type of activity, and heart rate.</a:t>
            </a:r>
          </a:p>
          <a:p>
            <a:r>
              <a:rPr lang="en-US" sz="2000" b="1" dirty="0" smtClean="0">
                <a:solidFill>
                  <a:schemeClr val="bg1">
                    <a:lumMod val="95000"/>
                    <a:lumOff val="5000"/>
                  </a:schemeClr>
                </a:solidFill>
                <a:latin typeface="Californian FB" pitchFamily="18" charset="0"/>
                <a:cs typeface="Arial" pitchFamily="34" charset="0"/>
              </a:rPr>
              <a:t>Data </a:t>
            </a:r>
            <a:r>
              <a:rPr lang="en-US" sz="2000" b="1" dirty="0" smtClean="0">
                <a:solidFill>
                  <a:schemeClr val="bg1">
                    <a:lumMod val="95000"/>
                    <a:lumOff val="5000"/>
                  </a:schemeClr>
                </a:solidFill>
                <a:latin typeface="Californian FB" pitchFamily="18" charset="0"/>
                <a:cs typeface="Arial" pitchFamily="34" charset="0"/>
              </a:rPr>
              <a:t>Preprocessing</a:t>
            </a:r>
            <a:r>
              <a:rPr lang="en-US" sz="2000" dirty="0" smtClean="0">
                <a:solidFill>
                  <a:schemeClr val="bg1">
                    <a:lumMod val="95000"/>
                    <a:lumOff val="5000"/>
                  </a:schemeClr>
                </a:solidFill>
                <a:latin typeface="Californian FB" pitchFamily="18" charset="0"/>
                <a:cs typeface="Arial" pitchFamily="34" charset="0"/>
              </a:rPr>
              <a:t>: Split </a:t>
            </a:r>
            <a:r>
              <a:rPr lang="en-US" sz="2000" dirty="0" smtClean="0">
                <a:solidFill>
                  <a:schemeClr val="bg1">
                    <a:lumMod val="95000"/>
                    <a:lumOff val="5000"/>
                  </a:schemeClr>
                </a:solidFill>
                <a:latin typeface="Californian FB" pitchFamily="18" charset="0"/>
                <a:cs typeface="Arial" pitchFamily="34" charset="0"/>
              </a:rPr>
              <a:t>the data into training and testing sets to evaluate model performance.</a:t>
            </a:r>
          </a:p>
          <a:p>
            <a:r>
              <a:rPr lang="en-US" sz="2000" b="1" dirty="0" smtClean="0">
                <a:solidFill>
                  <a:schemeClr val="bg1">
                    <a:lumMod val="95000"/>
                    <a:lumOff val="5000"/>
                  </a:schemeClr>
                </a:solidFill>
                <a:latin typeface="Californian FB" pitchFamily="18" charset="0"/>
                <a:cs typeface="Arial" pitchFamily="34" charset="0"/>
              </a:rPr>
              <a:t>Model Building</a:t>
            </a:r>
            <a:r>
              <a:rPr lang="en-US" sz="2000" dirty="0" smtClean="0">
                <a:solidFill>
                  <a:schemeClr val="bg1">
                    <a:lumMod val="95000"/>
                    <a:lumOff val="5000"/>
                  </a:schemeClr>
                </a:solidFill>
                <a:latin typeface="Californian FB" pitchFamily="18" charset="0"/>
                <a:cs typeface="Arial" pitchFamily="34" charset="0"/>
              </a:rPr>
              <a:t>: Implement </a:t>
            </a:r>
            <a:r>
              <a:rPr lang="en-US" sz="2000" dirty="0" smtClean="0">
                <a:solidFill>
                  <a:schemeClr val="bg1">
                    <a:lumMod val="95000"/>
                    <a:lumOff val="5000"/>
                  </a:schemeClr>
                </a:solidFill>
                <a:latin typeface="Californian FB" pitchFamily="18" charset="0"/>
                <a:cs typeface="Arial" pitchFamily="34" charset="0"/>
              </a:rPr>
              <a:t>and train multiple machine learning models (Linear Regression, Decision Tree Regression, Random Forest Regression, and </a:t>
            </a:r>
            <a:r>
              <a:rPr lang="en-US" sz="2000" dirty="0" err="1" smtClean="0">
                <a:solidFill>
                  <a:schemeClr val="bg1">
                    <a:lumMod val="95000"/>
                    <a:lumOff val="5000"/>
                  </a:schemeClr>
                </a:solidFill>
                <a:latin typeface="Californian FB" pitchFamily="18" charset="0"/>
                <a:cs typeface="Arial" pitchFamily="34" charset="0"/>
              </a:rPr>
              <a:t>XGBoost</a:t>
            </a:r>
            <a:r>
              <a:rPr lang="en-US" sz="2000" dirty="0" smtClean="0">
                <a:solidFill>
                  <a:schemeClr val="bg1">
                    <a:lumMod val="95000"/>
                    <a:lumOff val="5000"/>
                  </a:schemeClr>
                </a:solidFill>
                <a:latin typeface="Californian FB" pitchFamily="18" charset="0"/>
                <a:cs typeface="Arial" pitchFamily="34" charset="0"/>
              </a:rPr>
              <a:t> </a:t>
            </a:r>
            <a:r>
              <a:rPr lang="en-US" sz="2000" dirty="0" err="1" smtClean="0">
                <a:solidFill>
                  <a:schemeClr val="bg1">
                    <a:lumMod val="95000"/>
                    <a:lumOff val="5000"/>
                  </a:schemeClr>
                </a:solidFill>
                <a:latin typeface="Californian FB" pitchFamily="18" charset="0"/>
                <a:cs typeface="Arial" pitchFamily="34" charset="0"/>
              </a:rPr>
              <a:t>Regressor</a:t>
            </a:r>
            <a:r>
              <a:rPr lang="en-US" sz="2000" dirty="0" smtClean="0">
                <a:solidFill>
                  <a:schemeClr val="bg1">
                    <a:lumMod val="95000"/>
                    <a:lumOff val="5000"/>
                  </a:schemeClr>
                </a:solidFill>
                <a:latin typeface="Californian FB" pitchFamily="18" charset="0"/>
                <a:cs typeface="Arial" pitchFamily="34" charset="0"/>
              </a:rPr>
              <a:t>) using the training dataset.</a:t>
            </a:r>
          </a:p>
          <a:p>
            <a:r>
              <a:rPr lang="en-US" sz="2000" b="1" dirty="0" smtClean="0">
                <a:solidFill>
                  <a:schemeClr val="bg1">
                    <a:lumMod val="95000"/>
                    <a:lumOff val="5000"/>
                  </a:schemeClr>
                </a:solidFill>
                <a:latin typeface="Californian FB" pitchFamily="18" charset="0"/>
                <a:cs typeface="Arial" pitchFamily="34" charset="0"/>
              </a:rPr>
              <a:t>Model </a:t>
            </a:r>
            <a:r>
              <a:rPr lang="en-US" sz="2000" b="1" dirty="0" smtClean="0">
                <a:solidFill>
                  <a:schemeClr val="bg1">
                    <a:lumMod val="95000"/>
                    <a:lumOff val="5000"/>
                  </a:schemeClr>
                </a:solidFill>
                <a:latin typeface="Californian FB" pitchFamily="18" charset="0"/>
                <a:cs typeface="Arial" pitchFamily="34" charset="0"/>
              </a:rPr>
              <a:t>Evaluation</a:t>
            </a:r>
            <a:r>
              <a:rPr lang="en-US" sz="2000" dirty="0" smtClean="0">
                <a:solidFill>
                  <a:schemeClr val="bg1">
                    <a:lumMod val="95000"/>
                    <a:lumOff val="5000"/>
                  </a:schemeClr>
                </a:solidFill>
                <a:latin typeface="Californian FB" pitchFamily="18" charset="0"/>
                <a:cs typeface="Arial" pitchFamily="34" charset="0"/>
              </a:rPr>
              <a:t>: Evaluate </a:t>
            </a:r>
            <a:r>
              <a:rPr lang="en-US" sz="2000" dirty="0" smtClean="0">
                <a:solidFill>
                  <a:schemeClr val="bg1">
                    <a:lumMod val="95000"/>
                    <a:lumOff val="5000"/>
                  </a:schemeClr>
                </a:solidFill>
                <a:latin typeface="Californian FB" pitchFamily="18" charset="0"/>
                <a:cs typeface="Arial" pitchFamily="34" charset="0"/>
              </a:rPr>
              <a:t>the models using metrics such as Mean Absolute Error (MAE), Mean Squared Error (MSE), and R-squared (R²) on the testing </a:t>
            </a:r>
            <a:r>
              <a:rPr lang="en-US" sz="2000" dirty="0" err="1" smtClean="0">
                <a:solidFill>
                  <a:schemeClr val="bg1">
                    <a:lumMod val="95000"/>
                    <a:lumOff val="5000"/>
                  </a:schemeClr>
                </a:solidFill>
                <a:latin typeface="Californian FB" pitchFamily="18" charset="0"/>
                <a:cs typeface="Arial" pitchFamily="34" charset="0"/>
              </a:rPr>
              <a:t>dataset.Compare</a:t>
            </a:r>
            <a:r>
              <a:rPr lang="en-US" sz="2000" dirty="0" smtClean="0">
                <a:solidFill>
                  <a:schemeClr val="bg1">
                    <a:lumMod val="95000"/>
                    <a:lumOff val="5000"/>
                  </a:schemeClr>
                </a:solidFill>
                <a:latin typeface="Californian FB" pitchFamily="18" charset="0"/>
                <a:cs typeface="Arial" pitchFamily="34" charset="0"/>
              </a:rPr>
              <a:t> </a:t>
            </a:r>
            <a:r>
              <a:rPr lang="en-US" sz="2000" dirty="0" smtClean="0">
                <a:solidFill>
                  <a:schemeClr val="bg1">
                    <a:lumMod val="95000"/>
                    <a:lumOff val="5000"/>
                  </a:schemeClr>
                </a:solidFill>
                <a:latin typeface="Californian FB" pitchFamily="18" charset="0"/>
                <a:cs typeface="Arial" pitchFamily="34" charset="0"/>
              </a:rPr>
              <a:t>the performance of different models to select the best one.</a:t>
            </a:r>
          </a:p>
          <a:p>
            <a:r>
              <a:rPr lang="en-US" sz="2000" b="1" dirty="0" smtClean="0">
                <a:solidFill>
                  <a:schemeClr val="bg1">
                    <a:lumMod val="95000"/>
                    <a:lumOff val="5000"/>
                  </a:schemeClr>
                </a:solidFill>
                <a:latin typeface="Californian FB" pitchFamily="18" charset="0"/>
                <a:cs typeface="Arial" pitchFamily="34" charset="0"/>
              </a:rPr>
              <a:t>Model Deployment</a:t>
            </a:r>
            <a:r>
              <a:rPr lang="en-US" sz="2000" dirty="0" smtClean="0">
                <a:solidFill>
                  <a:schemeClr val="bg1">
                    <a:lumMod val="95000"/>
                    <a:lumOff val="5000"/>
                  </a:schemeClr>
                </a:solidFill>
                <a:latin typeface="Californian FB" pitchFamily="18" charset="0"/>
                <a:cs typeface="Arial" pitchFamily="34" charset="0"/>
              </a:rPr>
              <a:t>: Deploy </a:t>
            </a:r>
            <a:r>
              <a:rPr lang="en-US" sz="2000" dirty="0" smtClean="0">
                <a:solidFill>
                  <a:schemeClr val="bg1">
                    <a:lumMod val="95000"/>
                    <a:lumOff val="5000"/>
                  </a:schemeClr>
                </a:solidFill>
                <a:latin typeface="Californian FB" pitchFamily="18" charset="0"/>
                <a:cs typeface="Arial" pitchFamily="34" charset="0"/>
              </a:rPr>
              <a:t>the model into a real-world application where it can be used to predict calories burned based on user input in real-time.</a:t>
            </a:r>
          </a:p>
          <a:p>
            <a:endParaRPr lang="en-US" sz="2000" dirty="0">
              <a:solidFill>
                <a:schemeClr val="bg1">
                  <a:lumMod val="95000"/>
                  <a:lumOff val="5000"/>
                </a:schemeClr>
              </a:solidFill>
              <a:latin typeface="Californian FB" pitchFamily="18" charset="0"/>
              <a:cs typeface="Arial" pitchFamily="34" charset="0"/>
            </a:endParaRPr>
          </a:p>
        </p:txBody>
      </p:sp>
      <p:sp>
        <p:nvSpPr>
          <p:cNvPr id="6" name="Slide Number Placeholder 5">
            <a:extLst>
              <a:ext uri="{FF2B5EF4-FFF2-40B4-BE49-F238E27FC236}">
                <a16:creationId xmlns:a16="http://schemas.microsoft.com/office/drawing/2014/main" xmlns="" id="{53697A52-4DAC-C462-BEBA-D1DA8E908D62}"/>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4</a:t>
            </a:fld>
            <a:endParaRPr lang="en-US" dirty="0"/>
          </a:p>
        </p:txBody>
      </p:sp>
    </p:spTree>
    <p:extLst>
      <p:ext uri="{BB962C8B-B14F-4D97-AF65-F5344CB8AC3E}">
        <p14:creationId xmlns:p14="http://schemas.microsoft.com/office/powerpoint/2010/main" xmlns="" val="1541646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0B4D80E-2E71-4650-BCBE-0E1CF32316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11C3CBD3-2E4D-00C9-D3CA-52F1C8A3F93F}"/>
              </a:ext>
            </a:extLst>
          </p:cNvPr>
          <p:cNvSpPr>
            <a:spLocks noGrp="1"/>
          </p:cNvSpPr>
          <p:nvPr>
            <p:ph type="title"/>
          </p:nvPr>
        </p:nvSpPr>
        <p:spPr>
          <a:xfrm>
            <a:off x="482600" y="1638300"/>
            <a:ext cx="10083800" cy="4787900"/>
          </a:xfrm>
        </p:spPr>
        <p:txBody>
          <a:bodyPr/>
          <a:lstStyle/>
          <a:p>
            <a:r>
              <a:rPr lang="en-US" sz="1400" dirty="0" smtClean="0"/>
              <a:t>After </a:t>
            </a:r>
            <a:r>
              <a:rPr lang="en-US" sz="1400" dirty="0" smtClean="0"/>
              <a:t>training and evaluating the models, the following results were obtained</a:t>
            </a:r>
            <a:r>
              <a:rPr lang="en-US" sz="1400" dirty="0" smtClean="0"/>
              <a:t>:</a:t>
            </a:r>
            <a:br>
              <a:rPr lang="en-US" sz="1400" dirty="0" smtClean="0"/>
            </a:br>
            <a:r>
              <a:rPr lang="en-US" sz="1400" dirty="0" smtClean="0"/>
              <a:t/>
            </a:r>
            <a:br>
              <a:rPr lang="en-US" sz="1400" dirty="0" smtClean="0"/>
            </a:br>
            <a:r>
              <a:rPr lang="en-US" sz="1400" dirty="0" smtClean="0"/>
              <a:t/>
            </a:r>
            <a:br>
              <a:rPr lang="en-US" sz="1400" dirty="0" smtClean="0"/>
            </a:br>
            <a:r>
              <a:rPr lang="en-US" sz="1400" dirty="0" smtClean="0"/>
              <a:t/>
            </a:r>
            <a:br>
              <a:rPr lang="en-US" sz="1400" dirty="0" smtClean="0"/>
            </a:br>
            <a:r>
              <a:rPr lang="en-US" sz="1400" dirty="0" smtClean="0"/>
              <a:t/>
            </a:r>
            <a:br>
              <a:rPr lang="en-US" sz="1400" dirty="0" smtClean="0"/>
            </a:br>
            <a:r>
              <a:rPr lang="en-US" sz="1400" dirty="0" smtClean="0"/>
              <a:t/>
            </a:r>
            <a:br>
              <a:rPr lang="en-US" sz="1400" dirty="0" smtClean="0"/>
            </a:br>
            <a:r>
              <a:rPr lang="en-US" sz="1400" dirty="0" smtClean="0"/>
              <a:t/>
            </a:r>
            <a:br>
              <a:rPr lang="en-US" sz="1400" dirty="0" smtClean="0"/>
            </a:br>
            <a:r>
              <a:rPr lang="en-US" sz="1400" dirty="0" smtClean="0"/>
              <a:t/>
            </a:r>
            <a:br>
              <a:rPr lang="en-US" sz="1400" dirty="0" smtClean="0"/>
            </a:br>
            <a:r>
              <a:rPr lang="en-US" sz="1400" dirty="0" smtClean="0"/>
              <a:t/>
            </a:r>
            <a:br>
              <a:rPr lang="en-US" sz="1400" dirty="0" smtClean="0"/>
            </a:br>
            <a:r>
              <a:rPr lang="en-US" sz="1400" dirty="0" smtClean="0"/>
              <a:t/>
            </a:r>
            <a:br>
              <a:rPr lang="en-US" sz="1400" dirty="0" smtClean="0"/>
            </a:br>
            <a:r>
              <a:rPr lang="en-US" sz="1400" dirty="0" smtClean="0"/>
              <a:t/>
            </a:r>
            <a:br>
              <a:rPr lang="en-US" sz="1400" dirty="0" smtClean="0"/>
            </a:br>
            <a:r>
              <a:rPr lang="en-US" sz="1400" dirty="0" smtClean="0"/>
              <a:t/>
            </a:r>
            <a:br>
              <a:rPr lang="en-US" sz="1400" dirty="0" smtClean="0"/>
            </a:br>
            <a:r>
              <a:rPr lang="en-US" sz="1400" dirty="0" smtClean="0"/>
              <a:t/>
            </a:r>
            <a:br>
              <a:rPr lang="en-US" sz="1400" dirty="0" smtClean="0"/>
            </a:br>
            <a:r>
              <a:rPr lang="en-US" sz="1400" dirty="0" smtClean="0"/>
              <a:t/>
            </a:r>
            <a:br>
              <a:rPr lang="en-US" sz="1400" dirty="0" smtClean="0"/>
            </a:br>
            <a:r>
              <a:rPr lang="en-US" sz="1400" dirty="0" smtClean="0"/>
              <a:t/>
            </a:r>
            <a:br>
              <a:rPr lang="en-US" sz="1400" dirty="0" smtClean="0"/>
            </a:br>
            <a:r>
              <a:rPr lang="en-US" sz="1800" dirty="0" smtClean="0">
                <a:latin typeface="Californian FB" pitchFamily="18" charset="0"/>
              </a:rPr>
              <a:t>Based </a:t>
            </a:r>
            <a:r>
              <a:rPr lang="en-US" sz="1800" dirty="0" smtClean="0">
                <a:latin typeface="Californian FB" pitchFamily="18" charset="0"/>
              </a:rPr>
              <a:t>on the evaluation metrics, the </a:t>
            </a:r>
            <a:r>
              <a:rPr lang="en-US" sz="1800" b="1" dirty="0" err="1" smtClean="0">
                <a:latin typeface="Californian FB" pitchFamily="18" charset="0"/>
              </a:rPr>
              <a:t>XGBoost</a:t>
            </a:r>
            <a:r>
              <a:rPr lang="en-US" sz="1800" b="1" dirty="0" smtClean="0">
                <a:latin typeface="Californian FB" pitchFamily="18" charset="0"/>
              </a:rPr>
              <a:t> </a:t>
            </a:r>
            <a:r>
              <a:rPr lang="en-US" sz="1800" b="1" dirty="0" err="1" smtClean="0">
                <a:latin typeface="Californian FB" pitchFamily="18" charset="0"/>
              </a:rPr>
              <a:t>Regressor</a:t>
            </a:r>
            <a:r>
              <a:rPr lang="en-US" sz="1800" dirty="0" smtClean="0">
                <a:latin typeface="Californian FB" pitchFamily="18" charset="0"/>
              </a:rPr>
              <a:t> provided the most accurate predictions with the lowest error rates and the highest R-squared value. This indicates that </a:t>
            </a:r>
            <a:r>
              <a:rPr lang="en-US" sz="1800" dirty="0" err="1" smtClean="0">
                <a:latin typeface="Californian FB" pitchFamily="18" charset="0"/>
              </a:rPr>
              <a:t>XGBoost</a:t>
            </a:r>
            <a:r>
              <a:rPr lang="en-US" sz="1800" dirty="0" smtClean="0">
                <a:latin typeface="Californian FB" pitchFamily="18" charset="0"/>
              </a:rPr>
              <a:t> is the best model for predicting calories burned during physical activities.</a:t>
            </a:r>
            <a:r>
              <a:rPr lang="en-US" sz="1400" dirty="0" smtClean="0"/>
              <a:t/>
            </a:r>
            <a:br>
              <a:rPr lang="en-US" sz="1400" dirty="0" smtClean="0"/>
            </a:br>
            <a:endParaRPr lang="en-US" sz="1400" dirty="0"/>
          </a:p>
        </p:txBody>
      </p:sp>
      <p:sp>
        <p:nvSpPr>
          <p:cNvPr id="3" name="Text Placeholder 2">
            <a:extLst>
              <a:ext uri="{FF2B5EF4-FFF2-40B4-BE49-F238E27FC236}">
                <a16:creationId xmlns:a16="http://schemas.microsoft.com/office/drawing/2014/main" xmlns="" id="{4242267C-4270-E0F0-DA12-31F87A52EF48}"/>
              </a:ext>
            </a:extLst>
          </p:cNvPr>
          <p:cNvSpPr>
            <a:spLocks noGrp="1"/>
          </p:cNvSpPr>
          <p:nvPr>
            <p:ph type="body" idx="1"/>
          </p:nvPr>
        </p:nvSpPr>
        <p:spPr>
          <a:xfrm>
            <a:off x="596899" y="368301"/>
            <a:ext cx="4965701" cy="1282699"/>
          </a:xfrm>
        </p:spPr>
        <p:txBody>
          <a:bodyPr>
            <a:normAutofit/>
          </a:bodyPr>
          <a:lstStyle/>
          <a:p>
            <a:r>
              <a:rPr lang="en-US" sz="4000" dirty="0" smtClean="0">
                <a:latin typeface="Baskerville Old Face" pitchFamily="18" charset="0"/>
              </a:rPr>
              <a:t>Results:</a:t>
            </a:r>
            <a:endParaRPr lang="en-US" sz="4000" dirty="0">
              <a:latin typeface="Baskerville Old Face" pitchFamily="18" charset="0"/>
            </a:endParaRPr>
          </a:p>
        </p:txBody>
      </p:sp>
      <p:sp>
        <p:nvSpPr>
          <p:cNvPr id="6" name="Slide Number Placeholder 5">
            <a:extLst>
              <a:ext uri="{FF2B5EF4-FFF2-40B4-BE49-F238E27FC236}">
                <a16:creationId xmlns:a16="http://schemas.microsoft.com/office/drawing/2014/main" xmlns="" id="{A3B41EBB-6EB1-F0E9-7645-3B1B5686DEAF}"/>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5</a:t>
            </a:fld>
            <a:endParaRPr lang="en-US" dirty="0"/>
          </a:p>
        </p:txBody>
      </p:sp>
      <p:graphicFrame>
        <p:nvGraphicFramePr>
          <p:cNvPr id="5" name="Table 4"/>
          <p:cNvGraphicFramePr>
            <a:graphicFrameLocks noGrp="1"/>
          </p:cNvGraphicFramePr>
          <p:nvPr/>
        </p:nvGraphicFramePr>
        <p:xfrm>
          <a:off x="1181100" y="2473960"/>
          <a:ext cx="8255000" cy="2377440"/>
        </p:xfrm>
        <a:graphic>
          <a:graphicData uri="http://schemas.openxmlformats.org/drawingml/2006/table">
            <a:tbl>
              <a:tblPr firstRow="1" bandRow="1">
                <a:tableStyleId>{BDBED569-4797-4DF1-A0F4-6AAB3CD982D8}</a:tableStyleId>
              </a:tblPr>
              <a:tblGrid>
                <a:gridCol w="4114800"/>
                <a:gridCol w="4140200"/>
              </a:tblGrid>
              <a:tr h="1187450">
                <a:tc>
                  <a:txBody>
                    <a:bodyPr/>
                    <a:lstStyle/>
                    <a:p>
                      <a:r>
                        <a:rPr lang="en-US" sz="1800" b="1" dirty="0" smtClean="0">
                          <a:solidFill>
                            <a:schemeClr val="bg1">
                              <a:lumMod val="95000"/>
                              <a:lumOff val="5000"/>
                            </a:schemeClr>
                          </a:solidFill>
                        </a:rPr>
                        <a:t>Linear Regression</a:t>
                      </a:r>
                      <a:r>
                        <a:rPr lang="en-US" sz="1800" dirty="0" smtClean="0">
                          <a:solidFill>
                            <a:schemeClr val="bg1">
                              <a:lumMod val="95000"/>
                              <a:lumOff val="5000"/>
                            </a:schemeClr>
                          </a:solidFill>
                        </a:rPr>
                        <a:t>:</a:t>
                      </a:r>
                      <a:br>
                        <a:rPr lang="en-US" sz="1800" dirty="0" smtClean="0">
                          <a:solidFill>
                            <a:schemeClr val="bg1">
                              <a:lumMod val="95000"/>
                              <a:lumOff val="5000"/>
                            </a:schemeClr>
                          </a:solidFill>
                        </a:rPr>
                      </a:br>
                      <a:r>
                        <a:rPr lang="en-US" sz="1800" dirty="0" smtClean="0">
                          <a:solidFill>
                            <a:schemeClr val="bg1">
                              <a:lumMod val="95000"/>
                              <a:lumOff val="5000"/>
                            </a:schemeClr>
                          </a:solidFill>
                        </a:rPr>
                        <a:t>MAE: 35.2</a:t>
                      </a:r>
                      <a:br>
                        <a:rPr lang="en-US" sz="1800" dirty="0" smtClean="0">
                          <a:solidFill>
                            <a:schemeClr val="bg1">
                              <a:lumMod val="95000"/>
                              <a:lumOff val="5000"/>
                            </a:schemeClr>
                          </a:solidFill>
                        </a:rPr>
                      </a:br>
                      <a:r>
                        <a:rPr lang="en-US" sz="1800" dirty="0" smtClean="0">
                          <a:solidFill>
                            <a:schemeClr val="bg1">
                              <a:lumMod val="95000"/>
                              <a:lumOff val="5000"/>
                            </a:schemeClr>
                          </a:solidFill>
                        </a:rPr>
                        <a:t>MSE: 1456.3</a:t>
                      </a:r>
                      <a:br>
                        <a:rPr lang="en-US" sz="1800" dirty="0" smtClean="0">
                          <a:solidFill>
                            <a:schemeClr val="bg1">
                              <a:lumMod val="95000"/>
                              <a:lumOff val="5000"/>
                            </a:schemeClr>
                          </a:solidFill>
                        </a:rPr>
                      </a:br>
                      <a:r>
                        <a:rPr lang="en-US" sz="1800" dirty="0" smtClean="0">
                          <a:solidFill>
                            <a:schemeClr val="bg1">
                              <a:lumMod val="95000"/>
                              <a:lumOff val="5000"/>
                            </a:schemeClr>
                          </a:solidFill>
                        </a:rPr>
                        <a:t>R²: 0.72</a:t>
                      </a:r>
                      <a:endParaRPr lang="en-US" dirty="0">
                        <a:solidFill>
                          <a:schemeClr val="bg1">
                            <a:lumMod val="95000"/>
                            <a:lumOff val="5000"/>
                          </a:schemeClr>
                        </a:solidFill>
                      </a:endParaRPr>
                    </a:p>
                  </a:txBody>
                  <a:tcPr/>
                </a:tc>
                <a:tc>
                  <a:txBody>
                    <a:bodyPr/>
                    <a:lstStyle/>
                    <a:p>
                      <a:r>
                        <a:rPr lang="en-US" sz="1800" b="1" dirty="0" smtClean="0">
                          <a:solidFill>
                            <a:schemeClr val="bg1">
                              <a:lumMod val="95000"/>
                              <a:lumOff val="5000"/>
                            </a:schemeClr>
                          </a:solidFill>
                        </a:rPr>
                        <a:t>Decision Tree Regression</a:t>
                      </a:r>
                      <a:r>
                        <a:rPr lang="en-US" sz="1800" dirty="0" smtClean="0">
                          <a:solidFill>
                            <a:schemeClr val="bg1">
                              <a:lumMod val="95000"/>
                              <a:lumOff val="5000"/>
                            </a:schemeClr>
                          </a:solidFill>
                        </a:rPr>
                        <a:t>:</a:t>
                      </a:r>
                      <a:br>
                        <a:rPr lang="en-US" sz="1800" dirty="0" smtClean="0">
                          <a:solidFill>
                            <a:schemeClr val="bg1">
                              <a:lumMod val="95000"/>
                              <a:lumOff val="5000"/>
                            </a:schemeClr>
                          </a:solidFill>
                        </a:rPr>
                      </a:br>
                      <a:r>
                        <a:rPr lang="en-US" sz="1800" dirty="0" smtClean="0">
                          <a:solidFill>
                            <a:schemeClr val="bg1">
                              <a:lumMod val="95000"/>
                              <a:lumOff val="5000"/>
                            </a:schemeClr>
                          </a:solidFill>
                        </a:rPr>
                        <a:t>MAE: 25.1</a:t>
                      </a:r>
                      <a:br>
                        <a:rPr lang="en-US" sz="1800" dirty="0" smtClean="0">
                          <a:solidFill>
                            <a:schemeClr val="bg1">
                              <a:lumMod val="95000"/>
                              <a:lumOff val="5000"/>
                            </a:schemeClr>
                          </a:solidFill>
                        </a:rPr>
                      </a:br>
                      <a:r>
                        <a:rPr lang="en-US" sz="1800" dirty="0" smtClean="0">
                          <a:solidFill>
                            <a:schemeClr val="bg1">
                              <a:lumMod val="95000"/>
                              <a:lumOff val="5000"/>
                            </a:schemeClr>
                          </a:solidFill>
                        </a:rPr>
                        <a:t>MSE: 976.4</a:t>
                      </a:r>
                      <a:br>
                        <a:rPr lang="en-US" sz="1800" dirty="0" smtClean="0">
                          <a:solidFill>
                            <a:schemeClr val="bg1">
                              <a:lumMod val="95000"/>
                              <a:lumOff val="5000"/>
                            </a:schemeClr>
                          </a:solidFill>
                        </a:rPr>
                      </a:br>
                      <a:r>
                        <a:rPr lang="en-US" sz="1800" dirty="0" smtClean="0">
                          <a:solidFill>
                            <a:schemeClr val="bg1">
                              <a:lumMod val="95000"/>
                              <a:lumOff val="5000"/>
                            </a:schemeClr>
                          </a:solidFill>
                        </a:rPr>
                        <a:t>R²: 0.82</a:t>
                      </a:r>
                      <a:endParaRPr lang="en-US" dirty="0">
                        <a:solidFill>
                          <a:schemeClr val="bg1">
                            <a:lumMod val="95000"/>
                            <a:lumOff val="5000"/>
                          </a:schemeClr>
                        </a:solidFill>
                      </a:endParaRPr>
                    </a:p>
                  </a:txBody>
                  <a:tcPr/>
                </a:tc>
              </a:tr>
              <a:tr h="1187450">
                <a:tc>
                  <a:txBody>
                    <a:bodyPr/>
                    <a:lstStyle/>
                    <a:p>
                      <a:r>
                        <a:rPr lang="en-US" sz="1800" b="1" dirty="0" smtClean="0">
                          <a:solidFill>
                            <a:schemeClr val="bg1">
                              <a:lumMod val="95000"/>
                              <a:lumOff val="5000"/>
                            </a:schemeClr>
                          </a:solidFill>
                        </a:rPr>
                        <a:t>Random Forest Regression</a:t>
                      </a:r>
                      <a:r>
                        <a:rPr lang="en-US" sz="1800" dirty="0" smtClean="0">
                          <a:solidFill>
                            <a:schemeClr val="bg1">
                              <a:lumMod val="95000"/>
                              <a:lumOff val="5000"/>
                            </a:schemeClr>
                          </a:solidFill>
                        </a:rPr>
                        <a:t>:</a:t>
                      </a:r>
                      <a:br>
                        <a:rPr lang="en-US" sz="1800" dirty="0" smtClean="0">
                          <a:solidFill>
                            <a:schemeClr val="bg1">
                              <a:lumMod val="95000"/>
                              <a:lumOff val="5000"/>
                            </a:schemeClr>
                          </a:solidFill>
                        </a:rPr>
                      </a:br>
                      <a:r>
                        <a:rPr lang="en-US" sz="1800" dirty="0" smtClean="0">
                          <a:solidFill>
                            <a:schemeClr val="bg1">
                              <a:lumMod val="95000"/>
                              <a:lumOff val="5000"/>
                            </a:schemeClr>
                          </a:solidFill>
                        </a:rPr>
                        <a:t>MAE: 20.5</a:t>
                      </a:r>
                      <a:br>
                        <a:rPr lang="en-US" sz="1800" dirty="0" smtClean="0">
                          <a:solidFill>
                            <a:schemeClr val="bg1">
                              <a:lumMod val="95000"/>
                              <a:lumOff val="5000"/>
                            </a:schemeClr>
                          </a:solidFill>
                        </a:rPr>
                      </a:br>
                      <a:r>
                        <a:rPr lang="en-US" sz="1800" dirty="0" smtClean="0">
                          <a:solidFill>
                            <a:schemeClr val="bg1">
                              <a:lumMod val="95000"/>
                              <a:lumOff val="5000"/>
                            </a:schemeClr>
                          </a:solidFill>
                        </a:rPr>
                        <a:t>MSE: 785.3</a:t>
                      </a:r>
                      <a:br>
                        <a:rPr lang="en-US" sz="1800" dirty="0" smtClean="0">
                          <a:solidFill>
                            <a:schemeClr val="bg1">
                              <a:lumMod val="95000"/>
                              <a:lumOff val="5000"/>
                            </a:schemeClr>
                          </a:solidFill>
                        </a:rPr>
                      </a:br>
                      <a:r>
                        <a:rPr lang="en-US" sz="1800" dirty="0" smtClean="0">
                          <a:solidFill>
                            <a:schemeClr val="bg1">
                              <a:lumMod val="95000"/>
                              <a:lumOff val="5000"/>
                            </a:schemeClr>
                          </a:solidFill>
                        </a:rPr>
                        <a:t>R²: 0.88</a:t>
                      </a:r>
                      <a:endParaRPr lang="en-US" dirty="0">
                        <a:solidFill>
                          <a:schemeClr val="bg1">
                            <a:lumMod val="95000"/>
                            <a:lumOff val="5000"/>
                          </a:schemeClr>
                        </a:solidFill>
                      </a:endParaRPr>
                    </a:p>
                  </a:txBody>
                  <a:tcPr/>
                </a:tc>
                <a:tc>
                  <a:txBody>
                    <a:bodyPr/>
                    <a:lstStyle/>
                    <a:p>
                      <a:r>
                        <a:rPr lang="en-US" sz="1800" b="1" dirty="0" err="1" smtClean="0">
                          <a:solidFill>
                            <a:schemeClr val="bg1">
                              <a:lumMod val="95000"/>
                              <a:lumOff val="5000"/>
                            </a:schemeClr>
                          </a:solidFill>
                        </a:rPr>
                        <a:t>XGBoost</a:t>
                      </a:r>
                      <a:r>
                        <a:rPr lang="en-US" sz="1800" b="1" dirty="0" smtClean="0">
                          <a:solidFill>
                            <a:schemeClr val="bg1">
                              <a:lumMod val="95000"/>
                              <a:lumOff val="5000"/>
                            </a:schemeClr>
                          </a:solidFill>
                        </a:rPr>
                        <a:t> </a:t>
                      </a:r>
                      <a:r>
                        <a:rPr lang="en-US" sz="1800" b="1" dirty="0" err="1" smtClean="0">
                          <a:solidFill>
                            <a:schemeClr val="bg1">
                              <a:lumMod val="95000"/>
                              <a:lumOff val="5000"/>
                            </a:schemeClr>
                          </a:solidFill>
                        </a:rPr>
                        <a:t>Regressor</a:t>
                      </a:r>
                      <a:r>
                        <a:rPr lang="en-US" sz="1800" dirty="0" smtClean="0">
                          <a:solidFill>
                            <a:schemeClr val="bg1">
                              <a:lumMod val="95000"/>
                              <a:lumOff val="5000"/>
                            </a:schemeClr>
                          </a:solidFill>
                        </a:rPr>
                        <a:t>:</a:t>
                      </a:r>
                      <a:br>
                        <a:rPr lang="en-US" sz="1800" dirty="0" smtClean="0">
                          <a:solidFill>
                            <a:schemeClr val="bg1">
                              <a:lumMod val="95000"/>
                              <a:lumOff val="5000"/>
                            </a:schemeClr>
                          </a:solidFill>
                        </a:rPr>
                      </a:br>
                      <a:r>
                        <a:rPr lang="en-US" sz="1800" dirty="0" smtClean="0">
                          <a:solidFill>
                            <a:schemeClr val="bg1">
                              <a:lumMod val="95000"/>
                              <a:lumOff val="5000"/>
                            </a:schemeClr>
                          </a:solidFill>
                        </a:rPr>
                        <a:t>MAE: 18.3</a:t>
                      </a:r>
                      <a:br>
                        <a:rPr lang="en-US" sz="1800" dirty="0" smtClean="0">
                          <a:solidFill>
                            <a:schemeClr val="bg1">
                              <a:lumMod val="95000"/>
                              <a:lumOff val="5000"/>
                            </a:schemeClr>
                          </a:solidFill>
                        </a:rPr>
                      </a:br>
                      <a:r>
                        <a:rPr lang="en-US" sz="1800" dirty="0" smtClean="0">
                          <a:solidFill>
                            <a:schemeClr val="bg1">
                              <a:lumMod val="95000"/>
                              <a:lumOff val="5000"/>
                            </a:schemeClr>
                          </a:solidFill>
                        </a:rPr>
                        <a:t>MSE: 675.1</a:t>
                      </a:r>
                      <a:br>
                        <a:rPr lang="en-US" sz="1800" dirty="0" smtClean="0">
                          <a:solidFill>
                            <a:schemeClr val="bg1">
                              <a:lumMod val="95000"/>
                              <a:lumOff val="5000"/>
                            </a:schemeClr>
                          </a:solidFill>
                        </a:rPr>
                      </a:br>
                      <a:r>
                        <a:rPr lang="en-US" sz="1800" dirty="0" smtClean="0">
                          <a:solidFill>
                            <a:schemeClr val="bg1">
                              <a:lumMod val="95000"/>
                              <a:lumOff val="5000"/>
                            </a:schemeClr>
                          </a:solidFill>
                        </a:rPr>
                        <a:t>R²: 0.91</a:t>
                      </a:r>
                      <a:endParaRPr lang="en-US" dirty="0">
                        <a:solidFill>
                          <a:schemeClr val="bg1">
                            <a:lumMod val="95000"/>
                            <a:lumOff val="5000"/>
                          </a:schemeClr>
                        </a:solidFill>
                      </a:endParaRPr>
                    </a:p>
                  </a:txBody>
                  <a:tcPr/>
                </a:tc>
              </a:tr>
            </a:tbl>
          </a:graphicData>
        </a:graphic>
      </p:graphicFrame>
    </p:spTree>
    <p:extLst>
      <p:ext uri="{BB962C8B-B14F-4D97-AF65-F5344CB8AC3E}">
        <p14:creationId xmlns:p14="http://schemas.microsoft.com/office/powerpoint/2010/main" xmlns="" val="1218139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F7F3E1F-74FF-38CF-2AB7-C0259546B8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B1D938EF-0A21-2BB5-39E0-8936D394B3F0}"/>
              </a:ext>
            </a:extLst>
          </p:cNvPr>
          <p:cNvSpPr>
            <a:spLocks noGrp="1"/>
          </p:cNvSpPr>
          <p:nvPr>
            <p:ph type="title"/>
          </p:nvPr>
        </p:nvSpPr>
        <p:spPr>
          <a:xfrm>
            <a:off x="644922" y="558801"/>
            <a:ext cx="5897391" cy="1092200"/>
          </a:xfrm>
        </p:spPr>
        <p:txBody>
          <a:bodyPr/>
          <a:lstStyle/>
          <a:p>
            <a:r>
              <a:rPr lang="en-US" sz="4000" dirty="0" smtClean="0">
                <a:solidFill>
                  <a:schemeClr val="accent6">
                    <a:lumMod val="50000"/>
                  </a:schemeClr>
                </a:solidFill>
                <a:latin typeface="Baskerville Old Face" pitchFamily="18" charset="0"/>
              </a:rPr>
              <a:t>physical activities with high accuracy</a:t>
            </a:r>
            <a:endParaRPr lang="en-US" sz="4000" dirty="0">
              <a:solidFill>
                <a:schemeClr val="accent6">
                  <a:lumMod val="50000"/>
                </a:schemeClr>
              </a:solidFill>
              <a:latin typeface="Baskerville Old Face" pitchFamily="18" charset="0"/>
            </a:endParaRPr>
          </a:p>
        </p:txBody>
      </p:sp>
      <p:pic>
        <p:nvPicPr>
          <p:cNvPr id="10" name="Content Placeholder 9" descr="now.jpg"/>
          <p:cNvPicPr>
            <a:picLocks noGrp="1" noChangeAspect="1"/>
          </p:cNvPicPr>
          <p:nvPr>
            <p:ph sz="quarter" idx="12"/>
          </p:nvPr>
        </p:nvPicPr>
        <p:blipFill>
          <a:blip r:embed="rId3"/>
          <a:stretch>
            <a:fillRect/>
          </a:stretch>
        </p:blipFill>
        <p:spPr>
          <a:xfrm>
            <a:off x="355600" y="1790700"/>
            <a:ext cx="6616700" cy="4114800"/>
          </a:xfrm>
        </p:spPr>
      </p:pic>
      <p:sp>
        <p:nvSpPr>
          <p:cNvPr id="7" name="Slide Number Placeholder 6">
            <a:extLst>
              <a:ext uri="{FF2B5EF4-FFF2-40B4-BE49-F238E27FC236}">
                <a16:creationId xmlns:a16="http://schemas.microsoft.com/office/drawing/2014/main" xmlns="" id="{57FE99DA-A3B4-DBF6-1EE4-677A333C15D2}"/>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6</a:t>
            </a:fld>
            <a:endParaRPr lang="en-US" dirty="0"/>
          </a:p>
        </p:txBody>
      </p:sp>
      <p:pic>
        <p:nvPicPr>
          <p:cNvPr id="15364" name="Picture 4" descr="Perder peso. personaje de dibujos animados de nutricionista femenino ..."/>
          <p:cNvPicPr>
            <a:picLocks noGrp="1" noChangeAspect="1" noChangeArrowheads="1"/>
          </p:cNvPicPr>
          <p:nvPr>
            <p:ph type="pic" sz="quarter" idx="11"/>
          </p:nvPr>
        </p:nvPicPr>
        <p:blipFill>
          <a:blip r:embed="rId4"/>
          <a:srcRect l="9581" r="9581"/>
          <a:stretch>
            <a:fillRect/>
          </a:stretch>
        </p:blipFill>
        <p:spPr bwMode="auto">
          <a:prstGeom prst="rect">
            <a:avLst/>
          </a:prstGeom>
          <a:noFill/>
        </p:spPr>
      </p:pic>
    </p:spTree>
    <p:extLst>
      <p:ext uri="{BB962C8B-B14F-4D97-AF65-F5344CB8AC3E}">
        <p14:creationId xmlns:p14="http://schemas.microsoft.com/office/powerpoint/2010/main" xmlns="" val="3642798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DC731FB-B9D4-9D4C-758E-195EC108D0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9A84C928-5AE5-3F6E-91DA-BC613E2B9FF2}"/>
              </a:ext>
            </a:extLst>
          </p:cNvPr>
          <p:cNvSpPr>
            <a:spLocks noGrp="1"/>
          </p:cNvSpPr>
          <p:nvPr>
            <p:ph type="title"/>
          </p:nvPr>
        </p:nvSpPr>
        <p:spPr>
          <a:xfrm>
            <a:off x="533401" y="1063416"/>
            <a:ext cx="7073900" cy="4675705"/>
          </a:xfrm>
        </p:spPr>
        <p:txBody>
          <a:bodyPr anchor="ctr"/>
          <a:lstStyle/>
          <a:p>
            <a:r>
              <a:rPr lang="en-US" sz="3600" b="1" dirty="0" smtClean="0">
                <a:latin typeface="Baskerville Old Face" pitchFamily="18" charset="0"/>
              </a:rPr>
              <a:t>Conclusion:</a:t>
            </a:r>
            <a:r>
              <a:rPr lang="en-US" sz="1800" dirty="0" smtClean="0">
                <a:latin typeface="Californian FB" pitchFamily="18" charset="0"/>
              </a:rPr>
              <a:t/>
            </a:r>
            <a:br>
              <a:rPr lang="en-US" sz="1800" dirty="0" smtClean="0">
                <a:latin typeface="Californian FB" pitchFamily="18" charset="0"/>
              </a:rPr>
            </a:br>
            <a:r>
              <a:rPr lang="en-US" sz="2000" dirty="0" smtClean="0">
                <a:latin typeface="Californian FB" pitchFamily="18" charset="0"/>
              </a:rPr>
              <a:t> </a:t>
            </a:r>
            <a:r>
              <a:rPr lang="en-US" sz="2000" dirty="0" smtClean="0">
                <a:solidFill>
                  <a:schemeClr val="bg1">
                    <a:lumMod val="95000"/>
                    <a:lumOff val="5000"/>
                  </a:schemeClr>
                </a:solidFill>
                <a:latin typeface="Californian FB" pitchFamily="18" charset="0"/>
              </a:rPr>
              <a:t>By leveraging machine learning algorithms, we developed a highly accurate model to predict calories burned during physical activities. Advanced algorithms like </a:t>
            </a:r>
            <a:r>
              <a:rPr lang="en-US" sz="2000" dirty="0" err="1" smtClean="0">
                <a:solidFill>
                  <a:schemeClr val="bg1">
                    <a:lumMod val="95000"/>
                    <a:lumOff val="5000"/>
                  </a:schemeClr>
                </a:solidFill>
                <a:latin typeface="Californian FB" pitchFamily="18" charset="0"/>
              </a:rPr>
              <a:t>XGBoost</a:t>
            </a:r>
            <a:r>
              <a:rPr lang="en-US" sz="2000" dirty="0" smtClean="0">
                <a:solidFill>
                  <a:schemeClr val="bg1">
                    <a:lumMod val="95000"/>
                    <a:lumOff val="5000"/>
                  </a:schemeClr>
                </a:solidFill>
                <a:latin typeface="Californian FB" pitchFamily="18" charset="0"/>
              </a:rPr>
              <a:t> enhance prediction precision, providing users with a personalized and reliable monitoring method. This model can be integrated into wearable fitness trackers and mobile apps, promoting healthier lifestyles.</a:t>
            </a:r>
            <a:endParaRPr lang="en-US" sz="2000" dirty="0">
              <a:solidFill>
                <a:schemeClr val="bg1">
                  <a:lumMod val="95000"/>
                  <a:lumOff val="5000"/>
                </a:schemeClr>
              </a:solidFill>
              <a:latin typeface="Californian FB" pitchFamily="18" charset="0"/>
            </a:endParaRPr>
          </a:p>
        </p:txBody>
      </p:sp>
      <p:sp>
        <p:nvSpPr>
          <p:cNvPr id="6" name="Slide Number Placeholder 5">
            <a:extLst>
              <a:ext uri="{FF2B5EF4-FFF2-40B4-BE49-F238E27FC236}">
                <a16:creationId xmlns:a16="http://schemas.microsoft.com/office/drawing/2014/main" xmlns="" id="{858EE4C7-1D2B-05D3-4B70-7D8360202553}"/>
              </a:ext>
            </a:extLst>
          </p:cNvPr>
          <p:cNvSpPr>
            <a:spLocks noGrp="1"/>
          </p:cNvSpPr>
          <p:nvPr>
            <p:ph type="sldNum" sz="quarter" idx="4"/>
          </p:nvPr>
        </p:nvSpPr>
        <p:spPr>
          <a:xfrm>
            <a:off x="11110685" y="295729"/>
            <a:ext cx="838199" cy="767687"/>
          </a:xfrm>
        </p:spPr>
        <p:txBody>
          <a:bodyPr/>
          <a:lstStyle/>
          <a:p>
            <a:r>
              <a:rPr lang="en-US" dirty="0" smtClean="0"/>
              <a:t>7</a:t>
            </a:r>
            <a:endParaRPr lang="en-US" dirty="0"/>
          </a:p>
        </p:txBody>
      </p:sp>
      <p:pic>
        <p:nvPicPr>
          <p:cNvPr id="8" name="Picture Placeholder 7" descr="o.png"/>
          <p:cNvPicPr>
            <a:picLocks noGrp="1" noChangeAspect="1"/>
          </p:cNvPicPr>
          <p:nvPr>
            <p:ph type="pic" sz="quarter" idx="10"/>
          </p:nvPr>
        </p:nvPicPr>
        <p:blipFill>
          <a:blip r:embed="rId3"/>
          <a:srcRect l="-10265" r="20396"/>
          <a:stretch>
            <a:fillRect/>
          </a:stretch>
        </p:blipFill>
        <p:spPr>
          <a:xfrm>
            <a:off x="6985000" y="330200"/>
            <a:ext cx="4343400" cy="6134099"/>
          </a:xfrm>
        </p:spPr>
      </p:pic>
    </p:spTree>
    <p:extLst>
      <p:ext uri="{BB962C8B-B14F-4D97-AF65-F5344CB8AC3E}">
        <p14:creationId xmlns:p14="http://schemas.microsoft.com/office/powerpoint/2010/main" xmlns="" val="963102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187">
            <a:extLst>
              <a:ext uri="{FF2B5EF4-FFF2-40B4-BE49-F238E27FC236}">
                <a16:creationId xmlns:a16="http://schemas.microsoft.com/office/drawing/2014/main" xmlns="" id="{B8BBB46D-7535-758B-7C25-1ECF58342901}"/>
              </a:ext>
            </a:extLst>
          </p:cNvPr>
          <p:cNvSpPr>
            <a:spLocks noGrp="1"/>
          </p:cNvSpPr>
          <p:nvPr>
            <p:ph type="ctrTitle"/>
          </p:nvPr>
        </p:nvSpPr>
        <p:spPr>
          <a:xfrm>
            <a:off x="5219700" y="368301"/>
            <a:ext cx="5638799" cy="2387599"/>
          </a:xfrm>
        </p:spPr>
        <p:txBody>
          <a:bodyPr>
            <a:normAutofit/>
          </a:bodyPr>
          <a:lstStyle/>
          <a:p>
            <a:r>
              <a:rPr lang="en-US" sz="6000" dirty="0">
                <a:latin typeface="Baskerville Old Face" pitchFamily="18" charset="0"/>
              </a:rPr>
              <a:t>Thank you</a:t>
            </a:r>
          </a:p>
        </p:txBody>
      </p:sp>
      <p:sp>
        <p:nvSpPr>
          <p:cNvPr id="13" name="Text Placeholder 12">
            <a:extLst>
              <a:ext uri="{FF2B5EF4-FFF2-40B4-BE49-F238E27FC236}">
                <a16:creationId xmlns:a16="http://schemas.microsoft.com/office/drawing/2014/main" xmlns="" id="{640BC280-7B2C-E474-AD18-9551060CF20B}"/>
              </a:ext>
            </a:extLst>
          </p:cNvPr>
          <p:cNvSpPr>
            <a:spLocks noGrp="1"/>
          </p:cNvSpPr>
          <p:nvPr>
            <p:ph type="subTitle" idx="1"/>
          </p:nvPr>
        </p:nvSpPr>
        <p:spPr>
          <a:xfrm>
            <a:off x="5588000" y="2463801"/>
            <a:ext cx="5245098" cy="1892299"/>
          </a:xfrm>
        </p:spPr>
        <p:txBody>
          <a:bodyPr/>
          <a:lstStyle/>
          <a:p>
            <a:r>
              <a:rPr lang="en-US" dirty="0" err="1" smtClean="0">
                <a:solidFill>
                  <a:schemeClr val="bg1">
                    <a:lumMod val="95000"/>
                    <a:lumOff val="5000"/>
                  </a:schemeClr>
                </a:solidFill>
                <a:latin typeface="Californian FB" pitchFamily="18" charset="0"/>
              </a:rPr>
              <a:t>Garlapati</a:t>
            </a:r>
            <a:r>
              <a:rPr lang="en-US" dirty="0" smtClean="0">
                <a:solidFill>
                  <a:schemeClr val="bg1">
                    <a:lumMod val="95000"/>
                    <a:lumOff val="5000"/>
                  </a:schemeClr>
                </a:solidFill>
                <a:latin typeface="Californian FB" pitchFamily="18" charset="0"/>
              </a:rPr>
              <a:t> </a:t>
            </a:r>
            <a:r>
              <a:rPr lang="en-US" dirty="0" err="1" smtClean="0">
                <a:solidFill>
                  <a:schemeClr val="bg1">
                    <a:lumMod val="95000"/>
                    <a:lumOff val="5000"/>
                  </a:schemeClr>
                </a:solidFill>
                <a:latin typeface="Californian FB" pitchFamily="18" charset="0"/>
              </a:rPr>
              <a:t>Sai</a:t>
            </a:r>
            <a:r>
              <a:rPr lang="en-US" dirty="0" smtClean="0">
                <a:solidFill>
                  <a:schemeClr val="bg1">
                    <a:lumMod val="95000"/>
                    <a:lumOff val="5000"/>
                  </a:schemeClr>
                </a:solidFill>
                <a:latin typeface="Californian FB" pitchFamily="18" charset="0"/>
              </a:rPr>
              <a:t> </a:t>
            </a:r>
            <a:r>
              <a:rPr lang="en-US" dirty="0" err="1" smtClean="0">
                <a:solidFill>
                  <a:schemeClr val="bg1">
                    <a:lumMod val="95000"/>
                    <a:lumOff val="5000"/>
                  </a:schemeClr>
                </a:solidFill>
                <a:latin typeface="Californian FB" pitchFamily="18" charset="0"/>
              </a:rPr>
              <a:t>Vinny</a:t>
            </a:r>
            <a:r>
              <a:rPr lang="en-US" dirty="0" smtClean="0">
                <a:solidFill>
                  <a:schemeClr val="bg1">
                    <a:lumMod val="95000"/>
                    <a:lumOff val="5000"/>
                  </a:schemeClr>
                </a:solidFill>
                <a:latin typeface="Californian FB" pitchFamily="18" charset="0"/>
              </a:rPr>
              <a:t> Reddy- </a:t>
            </a:r>
            <a:r>
              <a:rPr lang="en-US" dirty="0" smtClean="0">
                <a:solidFill>
                  <a:schemeClr val="bg1">
                    <a:lumMod val="95000"/>
                    <a:lumOff val="5000"/>
                  </a:schemeClr>
                </a:solidFill>
                <a:latin typeface="Californian FB" pitchFamily="18" charset="0"/>
              </a:rPr>
              <a:t>245521733147</a:t>
            </a:r>
          </a:p>
          <a:p>
            <a:r>
              <a:rPr lang="en-US" dirty="0" smtClean="0">
                <a:solidFill>
                  <a:schemeClr val="bg1">
                    <a:lumMod val="95000"/>
                    <a:lumOff val="5000"/>
                  </a:schemeClr>
                </a:solidFill>
                <a:latin typeface="Californian FB" pitchFamily="18" charset="0"/>
              </a:rPr>
              <a:t>G </a:t>
            </a:r>
            <a:r>
              <a:rPr lang="en-US" dirty="0" err="1" smtClean="0">
                <a:solidFill>
                  <a:schemeClr val="bg1">
                    <a:lumMod val="95000"/>
                    <a:lumOff val="5000"/>
                  </a:schemeClr>
                </a:solidFill>
                <a:latin typeface="Californian FB" pitchFamily="18" charset="0"/>
              </a:rPr>
              <a:t>Karthik</a:t>
            </a:r>
            <a:r>
              <a:rPr lang="en-US" dirty="0" smtClean="0">
                <a:solidFill>
                  <a:schemeClr val="bg1">
                    <a:lumMod val="95000"/>
                    <a:lumOff val="5000"/>
                  </a:schemeClr>
                </a:solidFill>
                <a:latin typeface="Californian FB" pitchFamily="18" charset="0"/>
              </a:rPr>
              <a:t>: 245521733144</a:t>
            </a:r>
          </a:p>
          <a:p>
            <a:r>
              <a:rPr lang="en-US" dirty="0" err="1" smtClean="0">
                <a:solidFill>
                  <a:schemeClr val="bg1">
                    <a:lumMod val="95000"/>
                    <a:lumOff val="5000"/>
                  </a:schemeClr>
                </a:solidFill>
                <a:latin typeface="Californian FB" pitchFamily="18" charset="0"/>
              </a:rPr>
              <a:t>Vaddemoni</a:t>
            </a:r>
            <a:r>
              <a:rPr lang="en-US" dirty="0" smtClean="0">
                <a:solidFill>
                  <a:schemeClr val="bg1">
                    <a:lumMod val="95000"/>
                    <a:lumOff val="5000"/>
                  </a:schemeClr>
                </a:solidFill>
                <a:latin typeface="Californian FB" pitchFamily="18" charset="0"/>
              </a:rPr>
              <a:t> </a:t>
            </a:r>
            <a:r>
              <a:rPr lang="en-US" dirty="0" err="1" smtClean="0">
                <a:solidFill>
                  <a:schemeClr val="bg1">
                    <a:lumMod val="95000"/>
                    <a:lumOff val="5000"/>
                  </a:schemeClr>
                </a:solidFill>
                <a:latin typeface="Californian FB" pitchFamily="18" charset="0"/>
              </a:rPr>
              <a:t>Hari</a:t>
            </a:r>
            <a:r>
              <a:rPr lang="en-US" dirty="0" smtClean="0">
                <a:solidFill>
                  <a:schemeClr val="bg1">
                    <a:lumMod val="95000"/>
                    <a:lumOff val="5000"/>
                  </a:schemeClr>
                </a:solidFill>
                <a:latin typeface="Californian FB" pitchFamily="18" charset="0"/>
              </a:rPr>
              <a:t> </a:t>
            </a:r>
            <a:r>
              <a:rPr lang="en-US" dirty="0" err="1" smtClean="0">
                <a:solidFill>
                  <a:schemeClr val="bg1">
                    <a:lumMod val="95000"/>
                    <a:lumOff val="5000"/>
                  </a:schemeClr>
                </a:solidFill>
                <a:latin typeface="Californian FB" pitchFamily="18" charset="0"/>
              </a:rPr>
              <a:t>Priya</a:t>
            </a:r>
            <a:r>
              <a:rPr lang="en-US" dirty="0" smtClean="0">
                <a:solidFill>
                  <a:schemeClr val="bg1">
                    <a:lumMod val="95000"/>
                    <a:lumOff val="5000"/>
                  </a:schemeClr>
                </a:solidFill>
                <a:latin typeface="Californian FB" pitchFamily="18" charset="0"/>
              </a:rPr>
              <a:t>: 245521733191 </a:t>
            </a:r>
            <a:endParaRPr lang="en-US" dirty="0">
              <a:solidFill>
                <a:schemeClr val="bg1">
                  <a:lumMod val="95000"/>
                  <a:lumOff val="5000"/>
                </a:schemeClr>
              </a:solidFill>
              <a:latin typeface="Californian FB" pitchFamily="18" charset="0"/>
            </a:endParaRPr>
          </a:p>
        </p:txBody>
      </p:sp>
      <p:sp>
        <p:nvSpPr>
          <p:cNvPr id="7" name="Slide Number Placeholder 6">
            <a:extLst>
              <a:ext uri="{FF2B5EF4-FFF2-40B4-BE49-F238E27FC236}">
                <a16:creationId xmlns:a16="http://schemas.microsoft.com/office/drawing/2014/main" xmlns="" id="{12453FBA-EC36-F4DC-A25A-453D9702D731}"/>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8</a:t>
            </a:fld>
            <a:endParaRPr lang="en-US" dirty="0"/>
          </a:p>
        </p:txBody>
      </p:sp>
    </p:spTree>
    <p:extLst>
      <p:ext uri="{BB962C8B-B14F-4D97-AF65-F5344CB8AC3E}">
        <p14:creationId xmlns:p14="http://schemas.microsoft.com/office/powerpoint/2010/main" xmlns="" val="15717370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68">
      <a:majorFont>
        <a:latin typeface="Biome"/>
        <a:ea typeface=""/>
        <a:cs typeface=""/>
      </a:majorFont>
      <a:minorFont>
        <a:latin typeface="Century Gothic"/>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TM78148557_Win32_SL_V13" id="{568E52B1-822A-41EB-BE6D-702A4C4585E5}" vid="{557526E6-88EA-4959-A9E8-5DE4B22F20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C8CCD9-F6FE-4B38-9404-AB52142146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B9EABA-A22D-431D-A3B4-13E54F6F2FC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C1865C7-9EE7-4714-A46D-39557B785CD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60</TotalTime>
  <Words>312</Words>
  <Application>Microsoft Office PowerPoint</Application>
  <PresentationFormat>Custom</PresentationFormat>
  <Paragraphs>38</Paragraphs>
  <Slides>8</Slides>
  <Notes>7</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Ion</vt:lpstr>
      <vt:lpstr>Calories-Burned-Prediction  Domain: Machine Learning</vt:lpstr>
      <vt:lpstr>Introduction: </vt:lpstr>
      <vt:lpstr>Technologies Used:  Python: The primary programming language used for data processing, model building, and evaluation. Machine Learning Algorithms: Linear Regression: A simple yet effective algorithm for establishing a linear relationship between features and the target variable. Decision Tree Regression: A non-linear algorithm that splits data into subsets based on feature values, providing a tree-like model of decisions. Random Forest Regression: An ensemble learning method that builds multiple decision trees and merges them to improve accuracy and prevent overfitting. XGBoost Regressor: An optimized gradient boosting algorithm designed to be highly efficient and accurate, often outperforming other models. </vt:lpstr>
      <vt:lpstr>Procedure:</vt:lpstr>
      <vt:lpstr>After training and evaluating the models, the following results were obtained:               Based on the evaluation metrics, the XGBoost Regressor provided the most accurate predictions with the lowest error rates and the highest R-squared value. This indicates that XGBoost is the best model for predicting calories burned during physical activities. </vt:lpstr>
      <vt:lpstr>physical activities with high accuracy</vt:lpstr>
      <vt:lpstr>Conclusion:  By leveraging machine learning algorithms, we developed a highly accurate model to predict calories burned during physical activities. Advanced algorithms like XGBoost enhance prediction precision, providing users with a personalized and reliable monitoring method. This model can be integrated into wearable fitness trackers and mobile apps, promoting healthier lifestyles.</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QUARTERLY​ REVIEW</dc:title>
  <cp:lastModifiedBy>Hp</cp:lastModifiedBy>
  <cp:revision>6</cp:revision>
  <dcterms:created xsi:type="dcterms:W3CDTF">2024-01-28T19:44:07Z</dcterms:created>
  <dcterms:modified xsi:type="dcterms:W3CDTF">2024-06-13T03:23:10Z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